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3"/>
    <p:sldId id="289" r:id="rId4"/>
    <p:sldId id="290" r:id="rId5"/>
    <p:sldId id="299" r:id="rId6"/>
    <p:sldId id="301" r:id="rId7"/>
    <p:sldId id="302" r:id="rId8"/>
    <p:sldId id="303" r:id="rId9"/>
    <p:sldId id="278" r:id="rId10"/>
  </p:sldIdLst>
  <p:sldSz cx="9906000" cy="6858000" type="A4"/>
  <p:notesSz cx="6797675" cy="9928225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99FF"/>
    <a:srgbClr val="1E9237"/>
    <a:srgbClr val="3399FF"/>
    <a:srgbClr val="00FF00"/>
    <a:srgbClr val="99FF99"/>
    <a:srgbClr val="E59074"/>
    <a:srgbClr val="FFFF99"/>
    <a:srgbClr val="66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0" autoAdjust="0"/>
    <p:restoredTop sz="89855" autoAdjust="0"/>
  </p:normalViewPr>
  <p:slideViewPr>
    <p:cSldViewPr showGuides="1">
      <p:cViewPr varScale="1">
        <p:scale>
          <a:sx n="90" d="100"/>
          <a:sy n="90" d="100"/>
        </p:scale>
        <p:origin x="821" y="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75"/>
        <p:guide pos="2141"/>
        <p:guide orient="horz"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Glavnspec\&#1086;&#1073;&#1097;&#1072;&#1103;\&#1044;&#1051;&#1071;%20&#1057;&#1040;&#1049;&#1058;&#1040;\&#1048;&#1089;&#1087;&#1086;&#1083;&#1085;&#1077;&#1085;&#1080;&#1077;%20&#1073;&#1102;&#1076;&#1078;&#1077;&#1090;&#1072;\&#1055;&#1088;&#1080;&#1079;&#1077;&#1085;&#1090;&#1072;&#1094;&#1080;&#1103;%20&#1079;&#1072;%202024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deloproizvoditel\&#1054;&#1073;&#1097;&#1072;&#1103;\&#1050;&#1059;&#1047;&#1053;&#1045;&#1062;&#1054;&#1042;&#1040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Desktop\&#1041;&#1091;&#1093;&#1075;&#1072;&#1083;&#1090;&#1077;&#1088;&#1080;&#1103;\1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3%20&#1075;&#1086;&#1076;\&#1055;&#1088;&#1080;&#1079;&#1077;&#1085;&#1090;&#1072;&#1094;&#1080;&#1103;%20&#1079;&#1072;%202023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lavnspec\&#1086;&#1073;&#1097;&#1072;&#1103;\&#1044;&#1051;&#1071;%20&#1057;&#1040;&#1049;&#1058;&#1040;\&#1048;&#1089;&#1087;&#1086;&#1083;&#1085;&#1077;&#1085;&#1080;&#1077;%20&#1073;&#1102;&#1076;&#1078;&#1077;&#1090;&#1072;\&#1055;&#1088;&#1080;&#1079;&#1077;&#1085;&#1090;&#1072;&#1094;&#1080;&#1103;%20&#1079;&#1072;%202024%20&#1075;&#1086;&#1076;\&#1079;&#1072;%201%20&#1082;&#1074;&#1072;&#1088;&#1090;&#1072;&#1083;\&#1055;&#1088;&#1077;&#1079;&#1077;&#1085;&#1090;&#1072;&#1094;&#1080;&#1103;%20&#1042;&#1050;%20&#1079;&#1072;%202023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72103799815"/>
          <c:y val="0.0581018518518518"/>
          <c:w val="0.576768612913191"/>
          <c:h val="0.827546296296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'[Презентация ВК за 2023 год - (2).xls]ст-ра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833333333333333"/>
                  <c:y val="0.037037037037037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за 9 месяцев 2019'!$B$2:$C$2</c:f>
              <c:numCache>
                <c:formatCode>General</c:formatCode>
                <c:ptCount val="2"/>
                <c:pt idx="0">
                  <c:v>19994.7</c:v>
                </c:pt>
                <c:pt idx="1">
                  <c:v>5553.69</c:v>
                </c:pt>
              </c:numCache>
            </c:numRef>
          </c:val>
        </c:ser>
        <c:ser>
          <c:idx val="1"/>
          <c:order val="1"/>
          <c:tx>
            <c:strRef>
              <c:f>'[Презентация ВК за 2023 год - (2).xls]ст-ра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"/>
                  <c:y val="-0.00462962962962963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333333333333"/>
                  <c:y val="-0.0185185185185185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за 9 месяцев 2019'!$B$3:$C$3</c:f>
              <c:numCache>
                <c:formatCode>General</c:formatCode>
                <c:ptCount val="2"/>
                <c:pt idx="0">
                  <c:v>2892</c:v>
                </c:pt>
                <c:pt idx="1">
                  <c:v>1460.65</c:v>
                </c:pt>
              </c:numCache>
            </c:numRef>
          </c:val>
        </c:ser>
        <c:ser>
          <c:idx val="2"/>
          <c:order val="2"/>
          <c:tx>
            <c:strRef>
              <c:f>'[Презентация ВК за 2023 год - (2).xls]ст-ра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111111111111111"/>
                  <c:y val="-0.060185185185185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'[Презентация ВК за 2023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за 9 месяцев 2019'!$B$4:$C$4</c:f>
              <c:numCache>
                <c:formatCode>General</c:formatCode>
                <c:ptCount val="2"/>
                <c:pt idx="0">
                  <c:v>12066.9</c:v>
                </c:pt>
                <c:pt idx="1">
                  <c:v>1064.67</c:v>
                </c:pt>
              </c:numCache>
            </c:numRef>
          </c:val>
        </c:ser>
        <c:ser>
          <c:idx val="3"/>
          <c:order val="3"/>
          <c:tx>
            <c:strRef>
              <c:f>'[Презентация ВК за 2023 год - (2).xls]ст-ра  дохода за 9 месяцев 2019'!$A$5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'[Презентация ВК за 2023 год - (2).xls]ст-ра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'[Презентация ВК за 2023 год - (2).xls]ст-ра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2844016"/>
        <c:axId val="977200823"/>
      </c:barChart>
      <c:catAx>
        <c:axId val="4328440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7200823"/>
        <c:crosses val="autoZero"/>
        <c:auto val="1"/>
        <c:lblAlgn val="ctr"/>
        <c:lblOffset val="100"/>
        <c:noMultiLvlLbl val="0"/>
      </c:catAx>
      <c:valAx>
        <c:axId val="977200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3284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823456790123457"/>
          <c:y val="0.0641564102564103"/>
          <c:w val="0.850123456790123"/>
          <c:h val="0.6551487179487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3175">
          <a:noFill/>
        </a:ln>
      </c:spPr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explosion val="0"/>
          <c:dPt>
            <c:idx val="0"/>
            <c:bubble3D val="0"/>
            <c:explosion val="0"/>
            <c:spPr>
              <a:ln w="28575">
                <a:noFill/>
              </a:ln>
            </c:spPr>
          </c:dPt>
          <c:dPt>
            <c:idx val="1"/>
            <c:bubble3D val="0"/>
            <c:explosion val="0"/>
            <c:spPr>
              <a:ln w="28575">
                <a:noFill/>
              </a:ln>
            </c:spPr>
          </c:dPt>
          <c:dPt>
            <c:idx val="2"/>
            <c:bubble3D val="0"/>
            <c:explosion val="0"/>
            <c:spPr>
              <a:ln w="28575">
                <a:noFill/>
              </a:ln>
            </c:spPr>
          </c:dPt>
          <c:dPt>
            <c:idx val="3"/>
            <c:bubble3D val="0"/>
            <c:explosion val="0"/>
            <c:spPr>
              <a:ln w="28575">
                <a:noFill/>
              </a:ln>
            </c:spPr>
          </c:dPt>
          <c:dPt>
            <c:idx val="4"/>
            <c:bubble3D val="0"/>
            <c:explosion val="0"/>
            <c:spPr>
              <a:ln w="28575">
                <a:noFill/>
              </a:ln>
            </c:spPr>
          </c:dPt>
          <c:dPt>
            <c:idx val="5"/>
            <c:bubble3D val="0"/>
            <c:explosion val="0"/>
            <c:spPr>
              <a:ln w="28575">
                <a:noFill/>
              </a:ln>
            </c:spPr>
          </c:dPt>
          <c:dPt>
            <c:idx val="6"/>
            <c:bubble3D val="0"/>
            <c:explosion val="0"/>
            <c:spPr>
              <a:ln w="28575">
                <a:noFill/>
              </a:ln>
            </c:spPr>
          </c:dPt>
          <c:dPt>
            <c:idx val="7"/>
            <c:bubble3D val="0"/>
            <c:explosion val="0"/>
            <c:spPr>
              <a:ln w="28575">
                <a:noFill/>
              </a:ln>
            </c:spPr>
          </c:dPt>
          <c:dPt>
            <c:idx val="8"/>
            <c:bubble3D val="0"/>
            <c:explosion val="0"/>
            <c:spPr>
              <a:ln w="28575">
                <a:noFill/>
              </a:ln>
            </c:spPr>
          </c:dPt>
          <c:dLbls>
            <c:dLbl>
              <c:idx val="1"/>
              <c:layout>
                <c:manualLayout>
                  <c:x val="0.0803838814265864"/>
                  <c:y val="0.00544274071004282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17955843754825"/>
                  <c:y val="0.0479881036542259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</c:dLbl>
            <c:dLbl>
              <c:idx val="7"/>
              <c:layout>
                <c:manualLayout>
                  <c:x val="-0.0471654489965782"/>
                  <c:y val="0.0021370565607636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'[Презентация ВК за 2023 год - (2).xls]структура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'[Презентация ВК за 2023 год - (2).xls]структура расходов '!$B$5:$B$13</c:f>
              <c:numCache>
                <c:formatCode>#,##0.00</c:formatCode>
                <c:ptCount val="9"/>
                <c:pt idx="0">
                  <c:v>3959.74</c:v>
                </c:pt>
                <c:pt idx="2">
                  <c:v>162.8</c:v>
                </c:pt>
                <c:pt idx="3">
                  <c:v>594.89</c:v>
                </c:pt>
                <c:pt idx="4">
                  <c:v>0</c:v>
                </c:pt>
                <c:pt idx="5">
                  <c:v>466.66</c:v>
                </c:pt>
                <c:pt idx="6">
                  <c:v>3200</c:v>
                </c:pt>
                <c:pt idx="7">
                  <c:v>208.47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  <c:spPr>
        <a:noFill/>
        <a:ln w="3175">
          <a:noFill/>
        </a:ln>
      </c:spPr>
    </c:plotArea>
    <c:legend>
      <c:legendPos val="r"/>
      <c:layout>
        <c:manualLayout>
          <c:xMode val="edge"/>
          <c:yMode val="edge"/>
          <c:x val="0.674280958105984"/>
          <c:y val="0.14408831908831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 wrap="square"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B414-A7B7-4570-946C-F0A44C313E5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BD254DD-4EE5-4FED-A2A8-0DC28F910702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D52CF97-BD91-46B0-8982-979D04EA7BAA}" cxnId="{FE9E06AF-3F76-4557-A895-4D47746F20F7}" type="sibTrans">
      <dgm:prSet/>
      <dgm:spPr>
        <a:blipFill>
          <a:blip xmlns:r="http://schemas.openxmlformats.org/officeDocument/2006/relationships" r:embed="rId1" cstate="print"/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30F13CE8-803A-45DD-AC4D-74419C85C97E}" cxnId="{FE9E06AF-3F76-4557-A895-4D47746F20F7}" type="parTrans">
      <dgm:prSet/>
      <dgm:spPr/>
      <dgm:t>
        <a:bodyPr/>
        <a:lstStyle/>
        <a:p>
          <a:endParaRPr lang="ru-RU"/>
        </a:p>
      </dgm:t>
    </dgm:pt>
    <dgm:pt modelId="{2FCC77BC-CA87-4280-AC7A-947BD93F19B5}" type="pres">
      <dgm:prSet presAssocID="{1A74B414-A7B7-4570-946C-F0A44C313E5D}" presName="Name0" presStyleCnt="0">
        <dgm:presLayoutVars>
          <dgm:dir/>
        </dgm:presLayoutVars>
      </dgm:prSet>
      <dgm:spPr/>
    </dgm:pt>
    <dgm:pt modelId="{BD3B4221-7D47-42B3-9A1B-B49E6174A086}" type="pres">
      <dgm:prSet presAssocID="{7D52CF97-BD91-46B0-8982-979D04EA7BAA}" presName="picture_1" presStyleLbl="bgImgPlace1" presStyleIdx="0" presStyleCnt="1" custScaleX="114121"/>
      <dgm:spPr/>
      <dgm:t>
        <a:bodyPr/>
        <a:lstStyle/>
        <a:p>
          <a:endParaRPr lang="ru-RU"/>
        </a:p>
      </dgm:t>
    </dgm:pt>
    <dgm:pt modelId="{A795B47D-65A0-41C0-B36A-B424425E2A02}" type="pres">
      <dgm:prSet presAssocID="{7BD254DD-4EE5-4FED-A2A8-0DC28F910702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D30F5-0CD1-4F68-9D5F-46D85E7BD915}" type="pres">
      <dgm:prSet presAssocID="{1A74B414-A7B7-4570-946C-F0A44C313E5D}" presName="maxNode" presStyleCnt="0"/>
      <dgm:spPr/>
    </dgm:pt>
    <dgm:pt modelId="{7D53C763-EFB8-483C-9DFB-B0352E8B46EC}" type="pres">
      <dgm:prSet presAssocID="{1A74B414-A7B7-4570-946C-F0A44C313E5D}" presName="Name33" presStyleCnt="0"/>
      <dgm:spPr/>
    </dgm:pt>
  </dgm:ptLst>
  <dgm:cxnLst>
    <dgm:cxn modelId="{5B72118A-4C65-4530-82ED-219EEF805F42}" type="presOf" srcId="{7BD254DD-4EE5-4FED-A2A8-0DC28F910702}" destId="{A795B47D-65A0-41C0-B36A-B424425E2A02}" srcOrd="0" destOrd="0" presId="urn:microsoft.com/office/officeart/2008/layout/AccentedPicture"/>
    <dgm:cxn modelId="{7B48B479-3268-4AC0-B78D-5F94A10EB245}" type="presOf" srcId="{7D52CF97-BD91-46B0-8982-979D04EA7BAA}" destId="{BD3B4221-7D47-42B3-9A1B-B49E6174A086}" srcOrd="0" destOrd="0" presId="urn:microsoft.com/office/officeart/2008/layout/AccentedPicture"/>
    <dgm:cxn modelId="{4C79AFF1-FBD9-4D6D-9466-80DCCA020FCB}" type="presOf" srcId="{1A74B414-A7B7-4570-946C-F0A44C313E5D}" destId="{2FCC77BC-CA87-4280-AC7A-947BD93F19B5}" srcOrd="0" destOrd="0" presId="urn:microsoft.com/office/officeart/2008/layout/AccentedPicture"/>
    <dgm:cxn modelId="{FE9E06AF-3F76-4557-A895-4D47746F20F7}" srcId="{1A74B414-A7B7-4570-946C-F0A44C313E5D}" destId="{7BD254DD-4EE5-4FED-A2A8-0DC28F910702}" srcOrd="0" destOrd="0" parTransId="{30F13CE8-803A-45DD-AC4D-74419C85C97E}" sibTransId="{7D52CF97-BD91-46B0-8982-979D04EA7BAA}"/>
    <dgm:cxn modelId="{53B61F1F-FA52-49CF-BCF8-0076BC1C5714}" type="presParOf" srcId="{2FCC77BC-CA87-4280-AC7A-947BD93F19B5}" destId="{BD3B4221-7D47-42B3-9A1B-B49E6174A086}" srcOrd="0" destOrd="0" presId="urn:microsoft.com/office/officeart/2008/layout/AccentedPicture"/>
    <dgm:cxn modelId="{FE2C4B5D-2305-44EE-AE52-AE83338ED77C}" type="presParOf" srcId="{2FCC77BC-CA87-4280-AC7A-947BD93F19B5}" destId="{A795B47D-65A0-41C0-B36A-B424425E2A02}" srcOrd="1" destOrd="0" presId="urn:microsoft.com/office/officeart/2008/layout/AccentedPicture"/>
    <dgm:cxn modelId="{F002A386-D724-4CEE-9D68-E05A6637B189}" type="presParOf" srcId="{2FCC77BC-CA87-4280-AC7A-947BD93F19B5}" destId="{800D30F5-0CD1-4F68-9D5F-46D85E7BD915}" srcOrd="2" destOrd="0" presId="urn:microsoft.com/office/officeart/2008/layout/AccentedPicture"/>
    <dgm:cxn modelId="{7A4F93E9-6E67-4EA1-A3D1-E3F8BC8B1FFE}" type="presParOf" srcId="{800D30F5-0CD1-4F68-9D5F-46D85E7BD915}" destId="{7D53C763-EFB8-483C-9DFB-B0352E8B46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92088" cy="885305"/>
        <a:chOff x="0" y="0"/>
        <a:chExt cx="792088" cy="885305"/>
      </a:xfrm>
    </dsp:grpSpPr>
    <dsp:sp modelId="{BD3B4221-7D47-42B3-9A1B-B49E6174A086}">
      <dsp:nvSpPr>
        <dsp:cNvPr id="3" name="Скругленный прямоугольник 2"/>
        <dsp:cNvSpPr/>
      </dsp:nvSpPr>
      <dsp:spPr bwMode="white">
        <a:xfrm>
          <a:off x="0" y="0"/>
          <a:ext cx="694079" cy="885305"/>
        </a:xfrm>
        <a:prstGeom prst="roundRect">
          <a:avLst/>
        </a:prstGeom>
        <a:blipFill>
          <a:blip r:embed="rId1" cstate="print"/>
          <a:srcRect/>
          <a:stretch>
            <a:fillRect t="-10000" b="-10000"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0" y="0"/>
        <a:ext cx="694079" cy="885305"/>
      </dsp:txXfrm>
    </dsp:sp>
    <dsp:sp modelId="{A795B47D-65A0-41C0-B36A-B424425E2A02}">
      <dsp:nvSpPr>
        <dsp:cNvPr id="4" name="Прямоугольник 3"/>
        <dsp:cNvSpPr/>
      </dsp:nvSpPr>
      <dsp:spPr bwMode="white">
        <a:xfrm>
          <a:off x="27763" y="354122"/>
          <a:ext cx="534441" cy="531183"/>
        </a:xfrm>
        <a:prstGeom prst="rect">
          <a:avLst/>
        </a:prstGeom>
        <a:noFill/>
        <a:ln>
          <a:noFill/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0480" tIns="30480" rIns="30480" bIns="30480" anchor="b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27763" y="354122"/>
        <a:ext cx="534441" cy="53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parTxLTRAlign" val="l"/>
              <dgm:param type="parTxRTLAlign" val="l"/>
              <dgm:param type="shpTxLTRAlignCh" val="l"/>
              <dgm:param type="shpTxRTLAlignCh" val="l"/>
              <dgm:param type="txAnchorVert" val="b"/>
            </dgm:alg>
          </dgm:if>
          <dgm:else name="Name15">
            <dgm:alg type="tx">
              <dgm:param type="parTxLTRAlign" val="r"/>
              <dgm:param type="parTxRTLAlign" val="r"/>
              <dgm:param type="shpTxLTRAlignCh" val="r"/>
              <dgm:param type="shpTxRTLAlignCh" val="r"/>
              <dgm:param type="txAnchorVert" val="b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nodeHorzAlign" val="l"/>
                <dgm:param type="horzAlign" val="l"/>
                <dgm:param type="fallback" val="1D"/>
              </dgm:alg>
            </dgm:if>
            <dgm:else name="Name20">
              <dgm:alg type="lin">
                <dgm:param type="linDir" val="fromT"/>
                <dgm:param type="vertAlign" val="t"/>
                <dgm:param type="nodeHorzAlign" val="r"/>
                <dgm:param type="horzAlign" val="r"/>
                <dgm:param type="fallback" val="1D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parTxRTLAlign" val="r"/>
                        <dgm:param type="shpTxLTRAlignCh" val="l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parTxRTLAlign" val="r"/>
                        <dgm:param type="shpTxLTRAlignCh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r>
              <a:rPr lang="ru-RU" smtClean="0"/>
              <a:t>27.05.2021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1335025"/>
            <a:ext cx="9909686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62288"/>
              <a:gd name="connsiteY0-272" fmla="*/ 290693 h 3357044"/>
              <a:gd name="connsiteX1-273" fmla="*/ 2660904 w 9162288"/>
              <a:gd name="connsiteY1-274" fmla="*/ 93652 h 3357044"/>
              <a:gd name="connsiteX2-275" fmla="*/ 6995160 w 9162288"/>
              <a:gd name="connsiteY2-276" fmla="*/ 852604 h 3357044"/>
              <a:gd name="connsiteX3-277" fmla="*/ 9162288 w 9162288"/>
              <a:gd name="connsiteY3-278" fmla="*/ 331396 h 3357044"/>
              <a:gd name="connsiteX4-279" fmla="*/ 9153144 w 9162288"/>
              <a:gd name="connsiteY4-280" fmla="*/ 2910004 h 3357044"/>
              <a:gd name="connsiteX5-281" fmla="*/ 6995160 w 9162288"/>
              <a:gd name="connsiteY5-282" fmla="*/ 3294052 h 3357044"/>
              <a:gd name="connsiteX6-283" fmla="*/ 3279648 w 9162288"/>
              <a:gd name="connsiteY6-284" fmla="*/ 2532052 h 3357044"/>
              <a:gd name="connsiteX7-285" fmla="*/ 18288 w 9162288"/>
              <a:gd name="connsiteY7-286" fmla="*/ 3184324 h 3357044"/>
              <a:gd name="connsiteX8-287" fmla="*/ 0 w 9162288"/>
              <a:gd name="connsiteY8-288" fmla="*/ 290693 h 3357044"/>
              <a:gd name="connsiteX0-289" fmla="*/ 0 w 9162288"/>
              <a:gd name="connsiteY0-290" fmla="*/ 290693 h 3357044"/>
              <a:gd name="connsiteX1-291" fmla="*/ 2660904 w 9162288"/>
              <a:gd name="connsiteY1-292" fmla="*/ 93652 h 3357044"/>
              <a:gd name="connsiteX2-293" fmla="*/ 6995160 w 9162288"/>
              <a:gd name="connsiteY2-294" fmla="*/ 852604 h 3357044"/>
              <a:gd name="connsiteX3-295" fmla="*/ 9162288 w 9162288"/>
              <a:gd name="connsiteY3-296" fmla="*/ 379091 h 3357044"/>
              <a:gd name="connsiteX4-297" fmla="*/ 9153144 w 9162288"/>
              <a:gd name="connsiteY4-298" fmla="*/ 2910004 h 3357044"/>
              <a:gd name="connsiteX5-299" fmla="*/ 6995160 w 9162288"/>
              <a:gd name="connsiteY5-300" fmla="*/ 3294052 h 3357044"/>
              <a:gd name="connsiteX6-301" fmla="*/ 3279648 w 9162288"/>
              <a:gd name="connsiteY6-302" fmla="*/ 2532052 h 3357044"/>
              <a:gd name="connsiteX7-303" fmla="*/ 18288 w 9162288"/>
              <a:gd name="connsiteY7-304" fmla="*/ 3184324 h 3357044"/>
              <a:gd name="connsiteX8-305" fmla="*/ 0 w 9162288"/>
              <a:gd name="connsiteY8-306" fmla="*/ 290693 h 3357044"/>
              <a:gd name="connsiteX0-307" fmla="*/ 0 w 9162288"/>
              <a:gd name="connsiteY0-308" fmla="*/ 299777 h 3366128"/>
              <a:gd name="connsiteX1-309" fmla="*/ 2660904 w 9162288"/>
              <a:gd name="connsiteY1-310" fmla="*/ 102736 h 3366128"/>
              <a:gd name="connsiteX2-311" fmla="*/ 6595872 w 9162288"/>
              <a:gd name="connsiteY2-312" fmla="*/ 916196 h 3366128"/>
              <a:gd name="connsiteX3-313" fmla="*/ 9162288 w 9162288"/>
              <a:gd name="connsiteY3-314" fmla="*/ 388175 h 3366128"/>
              <a:gd name="connsiteX4-315" fmla="*/ 9153144 w 9162288"/>
              <a:gd name="connsiteY4-316" fmla="*/ 2919088 h 3366128"/>
              <a:gd name="connsiteX5-317" fmla="*/ 6995160 w 9162288"/>
              <a:gd name="connsiteY5-318" fmla="*/ 3303136 h 3366128"/>
              <a:gd name="connsiteX6-319" fmla="*/ 3279648 w 9162288"/>
              <a:gd name="connsiteY6-320" fmla="*/ 2541136 h 3366128"/>
              <a:gd name="connsiteX7-321" fmla="*/ 18288 w 9162288"/>
              <a:gd name="connsiteY7-322" fmla="*/ 3193408 h 3366128"/>
              <a:gd name="connsiteX8-323" fmla="*/ 0 w 9162288"/>
              <a:gd name="connsiteY8-324" fmla="*/ 299777 h 3366128"/>
              <a:gd name="connsiteX0-325" fmla="*/ 0 w 9162288"/>
              <a:gd name="connsiteY0-326" fmla="*/ 181676 h 3248027"/>
              <a:gd name="connsiteX1-327" fmla="*/ 2727960 w 9162288"/>
              <a:gd name="connsiteY1-328" fmla="*/ 102736 h 3248027"/>
              <a:gd name="connsiteX2-329" fmla="*/ 6595872 w 9162288"/>
              <a:gd name="connsiteY2-330" fmla="*/ 798095 h 3248027"/>
              <a:gd name="connsiteX3-331" fmla="*/ 9162288 w 9162288"/>
              <a:gd name="connsiteY3-332" fmla="*/ 270074 h 3248027"/>
              <a:gd name="connsiteX4-333" fmla="*/ 9153144 w 9162288"/>
              <a:gd name="connsiteY4-334" fmla="*/ 2800987 h 3248027"/>
              <a:gd name="connsiteX5-335" fmla="*/ 6995160 w 9162288"/>
              <a:gd name="connsiteY5-336" fmla="*/ 3185035 h 3248027"/>
              <a:gd name="connsiteX6-337" fmla="*/ 3279648 w 9162288"/>
              <a:gd name="connsiteY6-338" fmla="*/ 2423035 h 3248027"/>
              <a:gd name="connsiteX7-339" fmla="*/ 18288 w 9162288"/>
              <a:gd name="connsiteY7-340" fmla="*/ 3075307 h 3248027"/>
              <a:gd name="connsiteX8-341" fmla="*/ 0 w 9162288"/>
              <a:gd name="connsiteY8-342" fmla="*/ 181676 h 3248027"/>
              <a:gd name="connsiteX0-343" fmla="*/ 0 w 9162288"/>
              <a:gd name="connsiteY0-344" fmla="*/ 155448 h 3221799"/>
              <a:gd name="connsiteX1-345" fmla="*/ 2727960 w 9162288"/>
              <a:gd name="connsiteY1-346" fmla="*/ 76508 h 3221799"/>
              <a:gd name="connsiteX2-347" fmla="*/ 6595872 w 9162288"/>
              <a:gd name="connsiteY2-348" fmla="*/ 771867 h 3221799"/>
              <a:gd name="connsiteX3-349" fmla="*/ 9162288 w 9162288"/>
              <a:gd name="connsiteY3-350" fmla="*/ 243846 h 3221799"/>
              <a:gd name="connsiteX4-351" fmla="*/ 9153144 w 9162288"/>
              <a:gd name="connsiteY4-352" fmla="*/ 2774759 h 3221799"/>
              <a:gd name="connsiteX5-353" fmla="*/ 6995160 w 9162288"/>
              <a:gd name="connsiteY5-354" fmla="*/ 3158807 h 3221799"/>
              <a:gd name="connsiteX6-355" fmla="*/ 3279648 w 9162288"/>
              <a:gd name="connsiteY6-356" fmla="*/ 2396807 h 3221799"/>
              <a:gd name="connsiteX7-357" fmla="*/ 18288 w 9162288"/>
              <a:gd name="connsiteY7-358" fmla="*/ 3049079 h 3221799"/>
              <a:gd name="connsiteX8-359" fmla="*/ 0 w 9162288"/>
              <a:gd name="connsiteY8-360" fmla="*/ 155448 h 3221799"/>
              <a:gd name="connsiteX0-361" fmla="*/ 0 w 9162288"/>
              <a:gd name="connsiteY0-362" fmla="*/ 121380 h 3187731"/>
              <a:gd name="connsiteX1-363" fmla="*/ 2727960 w 9162288"/>
              <a:gd name="connsiteY1-364" fmla="*/ 42440 h 3187731"/>
              <a:gd name="connsiteX2-365" fmla="*/ 6595872 w 9162288"/>
              <a:gd name="connsiteY2-366" fmla="*/ 737799 h 3187731"/>
              <a:gd name="connsiteX3-367" fmla="*/ 9162288 w 9162288"/>
              <a:gd name="connsiteY3-368" fmla="*/ 209778 h 3187731"/>
              <a:gd name="connsiteX4-369" fmla="*/ 9153144 w 9162288"/>
              <a:gd name="connsiteY4-370" fmla="*/ 2740691 h 3187731"/>
              <a:gd name="connsiteX5-371" fmla="*/ 6995160 w 9162288"/>
              <a:gd name="connsiteY5-372" fmla="*/ 3124739 h 3187731"/>
              <a:gd name="connsiteX6-373" fmla="*/ 3279648 w 9162288"/>
              <a:gd name="connsiteY6-374" fmla="*/ 2362739 h 3187731"/>
              <a:gd name="connsiteX7-375" fmla="*/ 18288 w 9162288"/>
              <a:gd name="connsiteY7-376" fmla="*/ 3015011 h 3187731"/>
              <a:gd name="connsiteX8-377" fmla="*/ 0 w 9162288"/>
              <a:gd name="connsiteY8-378" fmla="*/ 121380 h 3187731"/>
              <a:gd name="connsiteX0-379" fmla="*/ 0 w 9162288"/>
              <a:gd name="connsiteY0-380" fmla="*/ 121380 h 3187731"/>
              <a:gd name="connsiteX1-381" fmla="*/ 2727960 w 9162288"/>
              <a:gd name="connsiteY1-382" fmla="*/ 42440 h 3187731"/>
              <a:gd name="connsiteX2-383" fmla="*/ 6595872 w 9162288"/>
              <a:gd name="connsiteY2-384" fmla="*/ 737799 h 3187731"/>
              <a:gd name="connsiteX3-385" fmla="*/ 9162288 w 9162288"/>
              <a:gd name="connsiteY3-386" fmla="*/ 209778 h 3187731"/>
              <a:gd name="connsiteX4-387" fmla="*/ 9153144 w 9162288"/>
              <a:gd name="connsiteY4-388" fmla="*/ 2740691 h 3187731"/>
              <a:gd name="connsiteX5-389" fmla="*/ 6995160 w 9162288"/>
              <a:gd name="connsiteY5-390" fmla="*/ 3124739 h 3187731"/>
              <a:gd name="connsiteX6-391" fmla="*/ 3279648 w 9162288"/>
              <a:gd name="connsiteY6-392" fmla="*/ 2362739 h 3187731"/>
              <a:gd name="connsiteX7-393" fmla="*/ 18288 w 9162288"/>
              <a:gd name="connsiteY7-394" fmla="*/ 3015011 h 3187731"/>
              <a:gd name="connsiteX8-395" fmla="*/ 0 w 9162288"/>
              <a:gd name="connsiteY8-396" fmla="*/ 121380 h 3187731"/>
              <a:gd name="connsiteX0-397" fmla="*/ 0 w 9162288"/>
              <a:gd name="connsiteY0-398" fmla="*/ 158964 h 3225315"/>
              <a:gd name="connsiteX1-399" fmla="*/ 2727960 w 9162288"/>
              <a:gd name="connsiteY1-400" fmla="*/ 80024 h 3225315"/>
              <a:gd name="connsiteX2-401" fmla="*/ 6595872 w 9162288"/>
              <a:gd name="connsiteY2-402" fmla="*/ 775383 h 3225315"/>
              <a:gd name="connsiteX3-403" fmla="*/ 9162288 w 9162288"/>
              <a:gd name="connsiteY3-404" fmla="*/ 247362 h 3225315"/>
              <a:gd name="connsiteX4-405" fmla="*/ 9153144 w 9162288"/>
              <a:gd name="connsiteY4-406" fmla="*/ 2778275 h 3225315"/>
              <a:gd name="connsiteX5-407" fmla="*/ 6995160 w 9162288"/>
              <a:gd name="connsiteY5-408" fmla="*/ 3162323 h 3225315"/>
              <a:gd name="connsiteX6-409" fmla="*/ 3279648 w 9162288"/>
              <a:gd name="connsiteY6-410" fmla="*/ 2400323 h 3225315"/>
              <a:gd name="connsiteX7-411" fmla="*/ 18288 w 9162288"/>
              <a:gd name="connsiteY7-412" fmla="*/ 3052595 h 3225315"/>
              <a:gd name="connsiteX8-413" fmla="*/ 0 w 9162288"/>
              <a:gd name="connsiteY8-414" fmla="*/ 158964 h 3225315"/>
              <a:gd name="connsiteX0-415" fmla="*/ 0 w 9162288"/>
              <a:gd name="connsiteY0-416" fmla="*/ 158964 h 3225315"/>
              <a:gd name="connsiteX1-417" fmla="*/ 2727960 w 9162288"/>
              <a:gd name="connsiteY1-418" fmla="*/ 80024 h 3225315"/>
              <a:gd name="connsiteX2-419" fmla="*/ 6595872 w 9162288"/>
              <a:gd name="connsiteY2-420" fmla="*/ 775383 h 3225315"/>
              <a:gd name="connsiteX3-421" fmla="*/ 9162288 w 9162288"/>
              <a:gd name="connsiteY3-422" fmla="*/ 247362 h 3225315"/>
              <a:gd name="connsiteX4-423" fmla="*/ 9153144 w 9162288"/>
              <a:gd name="connsiteY4-424" fmla="*/ 2778275 h 3225315"/>
              <a:gd name="connsiteX5-425" fmla="*/ 6995160 w 9162288"/>
              <a:gd name="connsiteY5-426" fmla="*/ 3162323 h 3225315"/>
              <a:gd name="connsiteX6-427" fmla="*/ 3279648 w 9162288"/>
              <a:gd name="connsiteY6-428" fmla="*/ 2400323 h 3225315"/>
              <a:gd name="connsiteX7-429" fmla="*/ 18288 w 9162288"/>
              <a:gd name="connsiteY7-430" fmla="*/ 3052595 h 3225315"/>
              <a:gd name="connsiteX8-431" fmla="*/ 0 w 9162288"/>
              <a:gd name="connsiteY8-432" fmla="*/ 158964 h 3225315"/>
              <a:gd name="connsiteX0-433" fmla="*/ 0 w 9162288"/>
              <a:gd name="connsiteY0-434" fmla="*/ 140794 h 3207145"/>
              <a:gd name="connsiteX1-435" fmla="*/ 2828544 w 9162288"/>
              <a:gd name="connsiteY1-436" fmla="*/ 80024 h 3207145"/>
              <a:gd name="connsiteX2-437" fmla="*/ 6595872 w 9162288"/>
              <a:gd name="connsiteY2-438" fmla="*/ 757213 h 3207145"/>
              <a:gd name="connsiteX3-439" fmla="*/ 9162288 w 9162288"/>
              <a:gd name="connsiteY3-440" fmla="*/ 229192 h 3207145"/>
              <a:gd name="connsiteX4-441" fmla="*/ 9153144 w 9162288"/>
              <a:gd name="connsiteY4-442" fmla="*/ 2760105 h 3207145"/>
              <a:gd name="connsiteX5-443" fmla="*/ 6995160 w 9162288"/>
              <a:gd name="connsiteY5-444" fmla="*/ 3144153 h 3207145"/>
              <a:gd name="connsiteX6-445" fmla="*/ 3279648 w 9162288"/>
              <a:gd name="connsiteY6-446" fmla="*/ 2382153 h 3207145"/>
              <a:gd name="connsiteX7-447" fmla="*/ 18288 w 9162288"/>
              <a:gd name="connsiteY7-448" fmla="*/ 3034425 h 3207145"/>
              <a:gd name="connsiteX8-449" fmla="*/ 0 w 9162288"/>
              <a:gd name="connsiteY8-450" fmla="*/ 140794 h 3207145"/>
              <a:gd name="connsiteX0-451" fmla="*/ 0 w 9162288"/>
              <a:gd name="connsiteY0-452" fmla="*/ 140794 h 3207145"/>
              <a:gd name="connsiteX1-453" fmla="*/ 2828544 w 9162288"/>
              <a:gd name="connsiteY1-454" fmla="*/ 80024 h 3207145"/>
              <a:gd name="connsiteX2-455" fmla="*/ 6595872 w 9162288"/>
              <a:gd name="connsiteY2-456" fmla="*/ 757213 h 3207145"/>
              <a:gd name="connsiteX3-457" fmla="*/ 9162288 w 9162288"/>
              <a:gd name="connsiteY3-458" fmla="*/ 229192 h 3207145"/>
              <a:gd name="connsiteX4-459" fmla="*/ 9153144 w 9162288"/>
              <a:gd name="connsiteY4-460" fmla="*/ 2760105 h 3207145"/>
              <a:gd name="connsiteX5-461" fmla="*/ 6995160 w 9162288"/>
              <a:gd name="connsiteY5-462" fmla="*/ 3144153 h 3207145"/>
              <a:gd name="connsiteX6-463" fmla="*/ 3279648 w 9162288"/>
              <a:gd name="connsiteY6-464" fmla="*/ 2382153 h 3207145"/>
              <a:gd name="connsiteX7-465" fmla="*/ 18288 w 9162288"/>
              <a:gd name="connsiteY7-466" fmla="*/ 3034425 h 3207145"/>
              <a:gd name="connsiteX8-467" fmla="*/ 0 w 9162288"/>
              <a:gd name="connsiteY8-468" fmla="*/ 140794 h 3207145"/>
              <a:gd name="connsiteX0-469" fmla="*/ 0 w 9162288"/>
              <a:gd name="connsiteY0-470" fmla="*/ 140794 h 3040521"/>
              <a:gd name="connsiteX1-471" fmla="*/ 2828544 w 9162288"/>
              <a:gd name="connsiteY1-472" fmla="*/ 80024 h 3040521"/>
              <a:gd name="connsiteX2-473" fmla="*/ 6595872 w 9162288"/>
              <a:gd name="connsiteY2-474" fmla="*/ 757213 h 3040521"/>
              <a:gd name="connsiteX3-475" fmla="*/ 9162288 w 9162288"/>
              <a:gd name="connsiteY3-476" fmla="*/ 229192 h 3040521"/>
              <a:gd name="connsiteX4-477" fmla="*/ 9153144 w 9162288"/>
              <a:gd name="connsiteY4-478" fmla="*/ 2760105 h 3040521"/>
              <a:gd name="connsiteX5-479" fmla="*/ 6690360 w 9162288"/>
              <a:gd name="connsiteY5-480" fmla="*/ 2746696 h 3040521"/>
              <a:gd name="connsiteX6-481" fmla="*/ 3279648 w 9162288"/>
              <a:gd name="connsiteY6-482" fmla="*/ 2382153 h 3040521"/>
              <a:gd name="connsiteX7-483" fmla="*/ 18288 w 9162288"/>
              <a:gd name="connsiteY7-484" fmla="*/ 3034425 h 3040521"/>
              <a:gd name="connsiteX8-485" fmla="*/ 0 w 9162288"/>
              <a:gd name="connsiteY8-486" fmla="*/ 140794 h 3040521"/>
              <a:gd name="connsiteX0-487" fmla="*/ 0 w 9162288"/>
              <a:gd name="connsiteY0-488" fmla="*/ 140794 h 3040521"/>
              <a:gd name="connsiteX1-489" fmla="*/ 2828544 w 9162288"/>
              <a:gd name="connsiteY1-490" fmla="*/ 80024 h 3040521"/>
              <a:gd name="connsiteX2-491" fmla="*/ 6595872 w 9162288"/>
              <a:gd name="connsiteY2-492" fmla="*/ 757213 h 3040521"/>
              <a:gd name="connsiteX3-493" fmla="*/ 9162288 w 9162288"/>
              <a:gd name="connsiteY3-494" fmla="*/ 229192 h 3040521"/>
              <a:gd name="connsiteX4-495" fmla="*/ 9153144 w 9162288"/>
              <a:gd name="connsiteY4-496" fmla="*/ 2760105 h 3040521"/>
              <a:gd name="connsiteX5-497" fmla="*/ 6690360 w 9162288"/>
              <a:gd name="connsiteY5-498" fmla="*/ 2746696 h 3040521"/>
              <a:gd name="connsiteX6-499" fmla="*/ 2865120 w 9162288"/>
              <a:gd name="connsiteY6-500" fmla="*/ 2307204 h 3040521"/>
              <a:gd name="connsiteX7-501" fmla="*/ 18288 w 9162288"/>
              <a:gd name="connsiteY7-502" fmla="*/ 3034425 h 3040521"/>
              <a:gd name="connsiteX8-503" fmla="*/ 0 w 9162288"/>
              <a:gd name="connsiteY8-504" fmla="*/ 140794 h 3040521"/>
              <a:gd name="connsiteX0-505" fmla="*/ 0 w 9162288"/>
              <a:gd name="connsiteY0-506" fmla="*/ 140794 h 3040521"/>
              <a:gd name="connsiteX1-507" fmla="*/ 2828544 w 9162288"/>
              <a:gd name="connsiteY1-508" fmla="*/ 80024 h 3040521"/>
              <a:gd name="connsiteX2-509" fmla="*/ 6595872 w 9162288"/>
              <a:gd name="connsiteY2-510" fmla="*/ 757213 h 3040521"/>
              <a:gd name="connsiteX3-511" fmla="*/ 9162288 w 9162288"/>
              <a:gd name="connsiteY3-512" fmla="*/ 229192 h 3040521"/>
              <a:gd name="connsiteX4-513" fmla="*/ 9153144 w 9162288"/>
              <a:gd name="connsiteY4-514" fmla="*/ 2760105 h 3040521"/>
              <a:gd name="connsiteX5-515" fmla="*/ 6690360 w 9162288"/>
              <a:gd name="connsiteY5-516" fmla="*/ 2746696 h 3040521"/>
              <a:gd name="connsiteX6-517" fmla="*/ 2865120 w 9162288"/>
              <a:gd name="connsiteY6-518" fmla="*/ 2307204 h 3040521"/>
              <a:gd name="connsiteX7-519" fmla="*/ 18288 w 9162288"/>
              <a:gd name="connsiteY7-520" fmla="*/ 3034425 h 3040521"/>
              <a:gd name="connsiteX8-521" fmla="*/ 0 w 9162288"/>
              <a:gd name="connsiteY8-522" fmla="*/ 140794 h 3040521"/>
              <a:gd name="connsiteX0-523" fmla="*/ 0 w 9162288"/>
              <a:gd name="connsiteY0-524" fmla="*/ 140794 h 3034425"/>
              <a:gd name="connsiteX1-525" fmla="*/ 2828544 w 9162288"/>
              <a:gd name="connsiteY1-526" fmla="*/ 80024 h 3034425"/>
              <a:gd name="connsiteX2-527" fmla="*/ 6595872 w 9162288"/>
              <a:gd name="connsiteY2-528" fmla="*/ 757213 h 3034425"/>
              <a:gd name="connsiteX3-529" fmla="*/ 9162288 w 9162288"/>
              <a:gd name="connsiteY3-530" fmla="*/ 229192 h 3034425"/>
              <a:gd name="connsiteX4-531" fmla="*/ 9153144 w 9162288"/>
              <a:gd name="connsiteY4-532" fmla="*/ 2760105 h 3034425"/>
              <a:gd name="connsiteX5-533" fmla="*/ 6690360 w 9162288"/>
              <a:gd name="connsiteY5-534" fmla="*/ 2746696 h 3034425"/>
              <a:gd name="connsiteX6-535" fmla="*/ 2865120 w 9162288"/>
              <a:gd name="connsiteY6-536" fmla="*/ 2307204 h 3034425"/>
              <a:gd name="connsiteX7-537" fmla="*/ 18288 w 9162288"/>
              <a:gd name="connsiteY7-538" fmla="*/ 3034425 h 3034425"/>
              <a:gd name="connsiteX8-539" fmla="*/ 0 w 9162288"/>
              <a:gd name="connsiteY8-540" fmla="*/ 140794 h 3034425"/>
              <a:gd name="connsiteX0-541" fmla="*/ 0 w 9162288"/>
              <a:gd name="connsiteY0-542" fmla="*/ 140794 h 3034425"/>
              <a:gd name="connsiteX1-543" fmla="*/ 2828544 w 9162288"/>
              <a:gd name="connsiteY1-544" fmla="*/ 80024 h 3034425"/>
              <a:gd name="connsiteX2-545" fmla="*/ 6595872 w 9162288"/>
              <a:gd name="connsiteY2-546" fmla="*/ 757213 h 3034425"/>
              <a:gd name="connsiteX3-547" fmla="*/ 9162288 w 9162288"/>
              <a:gd name="connsiteY3-548" fmla="*/ 229192 h 3034425"/>
              <a:gd name="connsiteX4-549" fmla="*/ 9153144 w 9162288"/>
              <a:gd name="connsiteY4-550" fmla="*/ 2760105 h 3034425"/>
              <a:gd name="connsiteX5-551" fmla="*/ 6690360 w 9162288"/>
              <a:gd name="connsiteY5-552" fmla="*/ 2746696 h 3034425"/>
              <a:gd name="connsiteX6-553" fmla="*/ 2865120 w 9162288"/>
              <a:gd name="connsiteY6-554" fmla="*/ 2307204 h 3034425"/>
              <a:gd name="connsiteX7-555" fmla="*/ 18288 w 9162288"/>
              <a:gd name="connsiteY7-556" fmla="*/ 3034425 h 3034425"/>
              <a:gd name="connsiteX8-557" fmla="*/ 0 w 9162288"/>
              <a:gd name="connsiteY8-558" fmla="*/ 140794 h 3034425"/>
              <a:gd name="connsiteX0-559" fmla="*/ 0 w 9162288"/>
              <a:gd name="connsiteY0-560" fmla="*/ 140794 h 3034425"/>
              <a:gd name="connsiteX1-561" fmla="*/ 2828544 w 9162288"/>
              <a:gd name="connsiteY1-562" fmla="*/ 80024 h 3034425"/>
              <a:gd name="connsiteX2-563" fmla="*/ 6595872 w 9162288"/>
              <a:gd name="connsiteY2-564" fmla="*/ 757213 h 3034425"/>
              <a:gd name="connsiteX3-565" fmla="*/ 9162288 w 9162288"/>
              <a:gd name="connsiteY3-566" fmla="*/ 229192 h 3034425"/>
              <a:gd name="connsiteX4-567" fmla="*/ 9153144 w 9162288"/>
              <a:gd name="connsiteY4-568" fmla="*/ 2760105 h 3034425"/>
              <a:gd name="connsiteX5-569" fmla="*/ 6690360 w 9162288"/>
              <a:gd name="connsiteY5-570" fmla="*/ 2746696 h 3034425"/>
              <a:gd name="connsiteX6-571" fmla="*/ 2865120 w 9162288"/>
              <a:gd name="connsiteY6-572" fmla="*/ 2307204 h 3034425"/>
              <a:gd name="connsiteX7-573" fmla="*/ 18288 w 9162288"/>
              <a:gd name="connsiteY7-574" fmla="*/ 3034425 h 3034425"/>
              <a:gd name="connsiteX8-575" fmla="*/ 0 w 9162288"/>
              <a:gd name="connsiteY8-576" fmla="*/ 140794 h 3034425"/>
              <a:gd name="connsiteX0-577" fmla="*/ 0 w 9162288"/>
              <a:gd name="connsiteY0-578" fmla="*/ 140794 h 3043297"/>
              <a:gd name="connsiteX1-579" fmla="*/ 2828544 w 9162288"/>
              <a:gd name="connsiteY1-580" fmla="*/ 80024 h 3043297"/>
              <a:gd name="connsiteX2-581" fmla="*/ 6595872 w 9162288"/>
              <a:gd name="connsiteY2-582" fmla="*/ 757213 h 3043297"/>
              <a:gd name="connsiteX3-583" fmla="*/ 9162288 w 9162288"/>
              <a:gd name="connsiteY3-584" fmla="*/ 229192 h 3043297"/>
              <a:gd name="connsiteX4-585" fmla="*/ 9153144 w 9162288"/>
              <a:gd name="connsiteY4-586" fmla="*/ 2760105 h 3043297"/>
              <a:gd name="connsiteX5-587" fmla="*/ 6690360 w 9162288"/>
              <a:gd name="connsiteY5-588" fmla="*/ 2746696 h 3043297"/>
              <a:gd name="connsiteX6-589" fmla="*/ 2865120 w 9162288"/>
              <a:gd name="connsiteY6-590" fmla="*/ 2307204 h 3043297"/>
              <a:gd name="connsiteX7-591" fmla="*/ 1619 w 9162288"/>
              <a:gd name="connsiteY7-592" fmla="*/ 3043297 h 3043297"/>
              <a:gd name="connsiteX8-593" fmla="*/ 0 w 9162288"/>
              <a:gd name="connsiteY8-594" fmla="*/ 140794 h 3043297"/>
              <a:gd name="connsiteX0-595" fmla="*/ 0 w 9153144"/>
              <a:gd name="connsiteY0-596" fmla="*/ 140794 h 3043297"/>
              <a:gd name="connsiteX1-597" fmla="*/ 2828544 w 9153144"/>
              <a:gd name="connsiteY1-598" fmla="*/ 80024 h 3043297"/>
              <a:gd name="connsiteX2-599" fmla="*/ 6595872 w 9153144"/>
              <a:gd name="connsiteY2-600" fmla="*/ 757213 h 3043297"/>
              <a:gd name="connsiteX3-601" fmla="*/ 9144533 w 9153144"/>
              <a:gd name="connsiteY3-602" fmla="*/ 230295 h 3043297"/>
              <a:gd name="connsiteX4-603" fmla="*/ 9153144 w 9153144"/>
              <a:gd name="connsiteY4-604" fmla="*/ 2760105 h 3043297"/>
              <a:gd name="connsiteX5-605" fmla="*/ 6690360 w 9153144"/>
              <a:gd name="connsiteY5-606" fmla="*/ 2746696 h 3043297"/>
              <a:gd name="connsiteX6-607" fmla="*/ 2865120 w 9153144"/>
              <a:gd name="connsiteY6-608" fmla="*/ 2307204 h 3043297"/>
              <a:gd name="connsiteX7-609" fmla="*/ 1619 w 9153144"/>
              <a:gd name="connsiteY7-610" fmla="*/ 3043297 h 3043297"/>
              <a:gd name="connsiteX8-611" fmla="*/ 0 w 9153144"/>
              <a:gd name="connsiteY8-612" fmla="*/ 140794 h 3043297"/>
              <a:gd name="connsiteX0-613" fmla="*/ 0 w 9147403"/>
              <a:gd name="connsiteY0-614" fmla="*/ 140794 h 3043297"/>
              <a:gd name="connsiteX1-615" fmla="*/ 2828544 w 9147403"/>
              <a:gd name="connsiteY1-616" fmla="*/ 80024 h 3043297"/>
              <a:gd name="connsiteX2-617" fmla="*/ 6595872 w 9147403"/>
              <a:gd name="connsiteY2-618" fmla="*/ 757213 h 3043297"/>
              <a:gd name="connsiteX3-619" fmla="*/ 9144533 w 9147403"/>
              <a:gd name="connsiteY3-620" fmla="*/ 230295 h 3043297"/>
              <a:gd name="connsiteX4-621" fmla="*/ 9141307 w 9147403"/>
              <a:gd name="connsiteY4-622" fmla="*/ 2761208 h 3043297"/>
              <a:gd name="connsiteX5-623" fmla="*/ 6690360 w 9147403"/>
              <a:gd name="connsiteY5-624" fmla="*/ 2746696 h 3043297"/>
              <a:gd name="connsiteX6-625" fmla="*/ 2865120 w 9147403"/>
              <a:gd name="connsiteY6-626" fmla="*/ 2307204 h 3043297"/>
              <a:gd name="connsiteX7-627" fmla="*/ 1619 w 9147403"/>
              <a:gd name="connsiteY7-628" fmla="*/ 3043297 h 3043297"/>
              <a:gd name="connsiteX8-629" fmla="*/ 0 w 9147403"/>
              <a:gd name="connsiteY8-630" fmla="*/ 140794 h 30432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-1" fmla="*/ 0 w 9153144"/>
              <a:gd name="connsiteY0-2" fmla="*/ 515112 h 3450336"/>
              <a:gd name="connsiteX1-3" fmla="*/ 2651760 w 9153144"/>
              <a:gd name="connsiteY1-4" fmla="*/ 249936 h 3450336"/>
              <a:gd name="connsiteX2-5" fmla="*/ 6986016 w 9153144"/>
              <a:gd name="connsiteY2-6" fmla="*/ 1008888 h 3450336"/>
              <a:gd name="connsiteX3-7" fmla="*/ 9153144 w 9153144"/>
              <a:gd name="connsiteY3-8" fmla="*/ 487680 h 3450336"/>
              <a:gd name="connsiteX4-9" fmla="*/ 9144000 w 9153144"/>
              <a:gd name="connsiteY4-10" fmla="*/ 3066288 h 3450336"/>
              <a:gd name="connsiteX5-11" fmla="*/ 6986016 w 9153144"/>
              <a:gd name="connsiteY5-12" fmla="*/ 3450336 h 3450336"/>
              <a:gd name="connsiteX6-13" fmla="*/ 3081528 w 9153144"/>
              <a:gd name="connsiteY6-14" fmla="*/ 2691384 h 3450336"/>
              <a:gd name="connsiteX7-15" fmla="*/ 9144 w 9153144"/>
              <a:gd name="connsiteY7-16" fmla="*/ 3340608 h 3450336"/>
              <a:gd name="connsiteX8-17" fmla="*/ 0 w 9153144"/>
              <a:gd name="connsiteY8-18" fmla="*/ 515112 h 3450336"/>
              <a:gd name="connsiteX0-19" fmla="*/ 0 w 9153144"/>
              <a:gd name="connsiteY0-20" fmla="*/ 515112 h 3450336"/>
              <a:gd name="connsiteX1-21" fmla="*/ 2651760 w 9153144"/>
              <a:gd name="connsiteY1-22" fmla="*/ 249936 h 3450336"/>
              <a:gd name="connsiteX2-23" fmla="*/ 6986016 w 9153144"/>
              <a:gd name="connsiteY2-24" fmla="*/ 1008888 h 3450336"/>
              <a:gd name="connsiteX3-25" fmla="*/ 9153144 w 9153144"/>
              <a:gd name="connsiteY3-26" fmla="*/ 487680 h 3450336"/>
              <a:gd name="connsiteX4-27" fmla="*/ 9144000 w 9153144"/>
              <a:gd name="connsiteY4-28" fmla="*/ 3066288 h 3450336"/>
              <a:gd name="connsiteX5-29" fmla="*/ 6986016 w 9153144"/>
              <a:gd name="connsiteY5-30" fmla="*/ 3450336 h 3450336"/>
              <a:gd name="connsiteX6-31" fmla="*/ 3081528 w 9153144"/>
              <a:gd name="connsiteY6-32" fmla="*/ 2691384 h 3450336"/>
              <a:gd name="connsiteX7-33" fmla="*/ 9144 w 9153144"/>
              <a:gd name="connsiteY7-34" fmla="*/ 3340608 h 3450336"/>
              <a:gd name="connsiteX8-35" fmla="*/ 0 w 9153144"/>
              <a:gd name="connsiteY8-36" fmla="*/ 515112 h 3450336"/>
              <a:gd name="connsiteX0-37" fmla="*/ 0 w 9153144"/>
              <a:gd name="connsiteY0-38" fmla="*/ 515112 h 3560064"/>
              <a:gd name="connsiteX1-39" fmla="*/ 2651760 w 9153144"/>
              <a:gd name="connsiteY1-40" fmla="*/ 249936 h 3560064"/>
              <a:gd name="connsiteX2-41" fmla="*/ 6986016 w 9153144"/>
              <a:gd name="connsiteY2-42" fmla="*/ 1008888 h 3560064"/>
              <a:gd name="connsiteX3-43" fmla="*/ 9153144 w 9153144"/>
              <a:gd name="connsiteY3-44" fmla="*/ 487680 h 3560064"/>
              <a:gd name="connsiteX4-45" fmla="*/ 9144000 w 9153144"/>
              <a:gd name="connsiteY4-46" fmla="*/ 3066288 h 3560064"/>
              <a:gd name="connsiteX5-47" fmla="*/ 6986016 w 9153144"/>
              <a:gd name="connsiteY5-48" fmla="*/ 3450336 h 3560064"/>
              <a:gd name="connsiteX6-49" fmla="*/ 3081528 w 9153144"/>
              <a:gd name="connsiteY6-50" fmla="*/ 2691384 h 3560064"/>
              <a:gd name="connsiteX7-51" fmla="*/ 9144 w 9153144"/>
              <a:gd name="connsiteY7-52" fmla="*/ 3340608 h 3560064"/>
              <a:gd name="connsiteX8-53" fmla="*/ 0 w 9153144"/>
              <a:gd name="connsiteY8-54" fmla="*/ 515112 h 3560064"/>
              <a:gd name="connsiteX0-55" fmla="*/ 0 w 9153144"/>
              <a:gd name="connsiteY0-56" fmla="*/ 515112 h 3703320"/>
              <a:gd name="connsiteX1-57" fmla="*/ 2651760 w 9153144"/>
              <a:gd name="connsiteY1-58" fmla="*/ 249936 h 3703320"/>
              <a:gd name="connsiteX2-59" fmla="*/ 6986016 w 9153144"/>
              <a:gd name="connsiteY2-60" fmla="*/ 1008888 h 3703320"/>
              <a:gd name="connsiteX3-61" fmla="*/ 9153144 w 9153144"/>
              <a:gd name="connsiteY3-62" fmla="*/ 487680 h 3703320"/>
              <a:gd name="connsiteX4-63" fmla="*/ 9144000 w 9153144"/>
              <a:gd name="connsiteY4-64" fmla="*/ 3066288 h 3703320"/>
              <a:gd name="connsiteX5-65" fmla="*/ 6986016 w 9153144"/>
              <a:gd name="connsiteY5-66" fmla="*/ 3450336 h 3703320"/>
              <a:gd name="connsiteX6-67" fmla="*/ 3081528 w 9153144"/>
              <a:gd name="connsiteY6-68" fmla="*/ 2691384 h 3703320"/>
              <a:gd name="connsiteX7-69" fmla="*/ 9144 w 9153144"/>
              <a:gd name="connsiteY7-70" fmla="*/ 3340608 h 3703320"/>
              <a:gd name="connsiteX8-71" fmla="*/ 0 w 9153144"/>
              <a:gd name="connsiteY8-72" fmla="*/ 515112 h 3703320"/>
              <a:gd name="connsiteX0-73" fmla="*/ 0 w 9153144"/>
              <a:gd name="connsiteY0-74" fmla="*/ 370332 h 3558540"/>
              <a:gd name="connsiteX1-75" fmla="*/ 2651760 w 9153144"/>
              <a:gd name="connsiteY1-76" fmla="*/ 105156 h 3558540"/>
              <a:gd name="connsiteX2-77" fmla="*/ 6986016 w 9153144"/>
              <a:gd name="connsiteY2-78" fmla="*/ 864108 h 3558540"/>
              <a:gd name="connsiteX3-79" fmla="*/ 9153144 w 9153144"/>
              <a:gd name="connsiteY3-80" fmla="*/ 342900 h 3558540"/>
              <a:gd name="connsiteX4-81" fmla="*/ 9144000 w 9153144"/>
              <a:gd name="connsiteY4-82" fmla="*/ 2921508 h 3558540"/>
              <a:gd name="connsiteX5-83" fmla="*/ 6986016 w 9153144"/>
              <a:gd name="connsiteY5-84" fmla="*/ 3305556 h 3558540"/>
              <a:gd name="connsiteX6-85" fmla="*/ 3081528 w 9153144"/>
              <a:gd name="connsiteY6-86" fmla="*/ 2546604 h 3558540"/>
              <a:gd name="connsiteX7-87" fmla="*/ 9144 w 9153144"/>
              <a:gd name="connsiteY7-88" fmla="*/ 3195828 h 3558540"/>
              <a:gd name="connsiteX8-89" fmla="*/ 0 w 9153144"/>
              <a:gd name="connsiteY8-90" fmla="*/ 370332 h 3558540"/>
              <a:gd name="connsiteX0-91" fmla="*/ 0 w 9153144"/>
              <a:gd name="connsiteY0-92" fmla="*/ 347472 h 3535680"/>
              <a:gd name="connsiteX1-93" fmla="*/ 2651760 w 9153144"/>
              <a:gd name="connsiteY1-94" fmla="*/ 82296 h 3535680"/>
              <a:gd name="connsiteX2-95" fmla="*/ 6986016 w 9153144"/>
              <a:gd name="connsiteY2-96" fmla="*/ 841248 h 3535680"/>
              <a:gd name="connsiteX3-97" fmla="*/ 9153144 w 9153144"/>
              <a:gd name="connsiteY3-98" fmla="*/ 320040 h 3535680"/>
              <a:gd name="connsiteX4-99" fmla="*/ 9144000 w 9153144"/>
              <a:gd name="connsiteY4-100" fmla="*/ 2898648 h 3535680"/>
              <a:gd name="connsiteX5-101" fmla="*/ 6986016 w 9153144"/>
              <a:gd name="connsiteY5-102" fmla="*/ 3282696 h 3535680"/>
              <a:gd name="connsiteX6-103" fmla="*/ 3081528 w 9153144"/>
              <a:gd name="connsiteY6-104" fmla="*/ 2523744 h 3535680"/>
              <a:gd name="connsiteX7-105" fmla="*/ 9144 w 9153144"/>
              <a:gd name="connsiteY7-106" fmla="*/ 3172968 h 3535680"/>
              <a:gd name="connsiteX8-107" fmla="*/ 0 w 9153144"/>
              <a:gd name="connsiteY8-108" fmla="*/ 347472 h 3535680"/>
              <a:gd name="connsiteX0-109" fmla="*/ 0 w 9153144"/>
              <a:gd name="connsiteY0-110" fmla="*/ 310896 h 3499104"/>
              <a:gd name="connsiteX1-111" fmla="*/ 2651760 w 9153144"/>
              <a:gd name="connsiteY1-112" fmla="*/ 45720 h 3499104"/>
              <a:gd name="connsiteX2-113" fmla="*/ 6986016 w 9153144"/>
              <a:gd name="connsiteY2-114" fmla="*/ 804672 h 3499104"/>
              <a:gd name="connsiteX3-115" fmla="*/ 9153144 w 9153144"/>
              <a:gd name="connsiteY3-116" fmla="*/ 283464 h 3499104"/>
              <a:gd name="connsiteX4-117" fmla="*/ 9144000 w 9153144"/>
              <a:gd name="connsiteY4-118" fmla="*/ 2862072 h 3499104"/>
              <a:gd name="connsiteX5-119" fmla="*/ 6986016 w 9153144"/>
              <a:gd name="connsiteY5-120" fmla="*/ 3246120 h 3499104"/>
              <a:gd name="connsiteX6-121" fmla="*/ 3081528 w 9153144"/>
              <a:gd name="connsiteY6-122" fmla="*/ 2487168 h 3499104"/>
              <a:gd name="connsiteX7-123" fmla="*/ 9144 w 9153144"/>
              <a:gd name="connsiteY7-124" fmla="*/ 3136392 h 3499104"/>
              <a:gd name="connsiteX8-125" fmla="*/ 0 w 9153144"/>
              <a:gd name="connsiteY8-126" fmla="*/ 310896 h 3499104"/>
              <a:gd name="connsiteX0-127" fmla="*/ 0 w 9153144"/>
              <a:gd name="connsiteY0-128" fmla="*/ 310896 h 3499104"/>
              <a:gd name="connsiteX1-129" fmla="*/ 2651760 w 9153144"/>
              <a:gd name="connsiteY1-130" fmla="*/ 45720 h 3499104"/>
              <a:gd name="connsiteX2-131" fmla="*/ 6986016 w 9153144"/>
              <a:gd name="connsiteY2-132" fmla="*/ 804672 h 3499104"/>
              <a:gd name="connsiteX3-133" fmla="*/ 9153144 w 9153144"/>
              <a:gd name="connsiteY3-134" fmla="*/ 283464 h 3499104"/>
              <a:gd name="connsiteX4-135" fmla="*/ 9144000 w 9153144"/>
              <a:gd name="connsiteY4-136" fmla="*/ 2862072 h 3499104"/>
              <a:gd name="connsiteX5-137" fmla="*/ 6986016 w 9153144"/>
              <a:gd name="connsiteY5-138" fmla="*/ 3246120 h 3499104"/>
              <a:gd name="connsiteX6-139" fmla="*/ 3081528 w 9153144"/>
              <a:gd name="connsiteY6-140" fmla="*/ 2487168 h 3499104"/>
              <a:gd name="connsiteX7-141" fmla="*/ 9144 w 9153144"/>
              <a:gd name="connsiteY7-142" fmla="*/ 3136392 h 3499104"/>
              <a:gd name="connsiteX8-143" fmla="*/ 0 w 9153144"/>
              <a:gd name="connsiteY8-144" fmla="*/ 310896 h 3499104"/>
              <a:gd name="connsiteX0-145" fmla="*/ 0 w 9153144"/>
              <a:gd name="connsiteY0-146" fmla="*/ 310896 h 3308604"/>
              <a:gd name="connsiteX1-147" fmla="*/ 2651760 w 9153144"/>
              <a:gd name="connsiteY1-148" fmla="*/ 45720 h 3308604"/>
              <a:gd name="connsiteX2-149" fmla="*/ 6986016 w 9153144"/>
              <a:gd name="connsiteY2-150" fmla="*/ 804672 h 3308604"/>
              <a:gd name="connsiteX3-151" fmla="*/ 9153144 w 9153144"/>
              <a:gd name="connsiteY3-152" fmla="*/ 283464 h 3308604"/>
              <a:gd name="connsiteX4-153" fmla="*/ 9144000 w 9153144"/>
              <a:gd name="connsiteY4-154" fmla="*/ 2862072 h 3308604"/>
              <a:gd name="connsiteX5-155" fmla="*/ 6986016 w 9153144"/>
              <a:gd name="connsiteY5-156" fmla="*/ 3246120 h 3308604"/>
              <a:gd name="connsiteX6-157" fmla="*/ 3081528 w 9153144"/>
              <a:gd name="connsiteY6-158" fmla="*/ 2487168 h 3308604"/>
              <a:gd name="connsiteX7-159" fmla="*/ 9144 w 9153144"/>
              <a:gd name="connsiteY7-160" fmla="*/ 3136392 h 3308604"/>
              <a:gd name="connsiteX8-161" fmla="*/ 0 w 9153144"/>
              <a:gd name="connsiteY8-162" fmla="*/ 310896 h 3308604"/>
              <a:gd name="connsiteX0-163" fmla="*/ 0 w 9153144"/>
              <a:gd name="connsiteY0-164" fmla="*/ 310896 h 3308604"/>
              <a:gd name="connsiteX1-165" fmla="*/ 2651760 w 9153144"/>
              <a:gd name="connsiteY1-166" fmla="*/ 45720 h 3308604"/>
              <a:gd name="connsiteX2-167" fmla="*/ 6986016 w 9153144"/>
              <a:gd name="connsiteY2-168" fmla="*/ 804672 h 3308604"/>
              <a:gd name="connsiteX3-169" fmla="*/ 9153144 w 9153144"/>
              <a:gd name="connsiteY3-170" fmla="*/ 283464 h 3308604"/>
              <a:gd name="connsiteX4-171" fmla="*/ 9144000 w 9153144"/>
              <a:gd name="connsiteY4-172" fmla="*/ 2862072 h 3308604"/>
              <a:gd name="connsiteX5-173" fmla="*/ 6986016 w 9153144"/>
              <a:gd name="connsiteY5-174" fmla="*/ 3246120 h 3308604"/>
              <a:gd name="connsiteX6-175" fmla="*/ 3081528 w 9153144"/>
              <a:gd name="connsiteY6-176" fmla="*/ 2487168 h 3308604"/>
              <a:gd name="connsiteX7-177" fmla="*/ 9144 w 9153144"/>
              <a:gd name="connsiteY7-178" fmla="*/ 3136392 h 3308604"/>
              <a:gd name="connsiteX8-179" fmla="*/ 0 w 9153144"/>
              <a:gd name="connsiteY8-180" fmla="*/ 310896 h 3308604"/>
              <a:gd name="connsiteX0-181" fmla="*/ 0 w 9153144"/>
              <a:gd name="connsiteY0-182" fmla="*/ 310896 h 3306064"/>
              <a:gd name="connsiteX1-183" fmla="*/ 2651760 w 9153144"/>
              <a:gd name="connsiteY1-184" fmla="*/ 45720 h 3306064"/>
              <a:gd name="connsiteX2-185" fmla="*/ 6986016 w 9153144"/>
              <a:gd name="connsiteY2-186" fmla="*/ 804672 h 3306064"/>
              <a:gd name="connsiteX3-187" fmla="*/ 9153144 w 9153144"/>
              <a:gd name="connsiteY3-188" fmla="*/ 283464 h 3306064"/>
              <a:gd name="connsiteX4-189" fmla="*/ 9144000 w 9153144"/>
              <a:gd name="connsiteY4-190" fmla="*/ 2862072 h 3306064"/>
              <a:gd name="connsiteX5-191" fmla="*/ 6986016 w 9153144"/>
              <a:gd name="connsiteY5-192" fmla="*/ 3246120 h 3306064"/>
              <a:gd name="connsiteX6-193" fmla="*/ 3169920 w 9153144"/>
              <a:gd name="connsiteY6-194" fmla="*/ 2502408 h 3306064"/>
              <a:gd name="connsiteX7-195" fmla="*/ 9144 w 9153144"/>
              <a:gd name="connsiteY7-196" fmla="*/ 3136392 h 3306064"/>
              <a:gd name="connsiteX8-197" fmla="*/ 0 w 9153144"/>
              <a:gd name="connsiteY8-198" fmla="*/ 310896 h 3306064"/>
              <a:gd name="connsiteX0-199" fmla="*/ 0 w 9153144"/>
              <a:gd name="connsiteY0-200" fmla="*/ 310896 h 3309112"/>
              <a:gd name="connsiteX1-201" fmla="*/ 2651760 w 9153144"/>
              <a:gd name="connsiteY1-202" fmla="*/ 45720 h 3309112"/>
              <a:gd name="connsiteX2-203" fmla="*/ 6986016 w 9153144"/>
              <a:gd name="connsiteY2-204" fmla="*/ 804672 h 3309112"/>
              <a:gd name="connsiteX3-205" fmla="*/ 9153144 w 9153144"/>
              <a:gd name="connsiteY3-206" fmla="*/ 283464 h 3309112"/>
              <a:gd name="connsiteX4-207" fmla="*/ 9144000 w 9153144"/>
              <a:gd name="connsiteY4-208" fmla="*/ 2862072 h 3309112"/>
              <a:gd name="connsiteX5-209" fmla="*/ 6986016 w 9153144"/>
              <a:gd name="connsiteY5-210" fmla="*/ 3246120 h 3309112"/>
              <a:gd name="connsiteX6-211" fmla="*/ 3270504 w 9153144"/>
              <a:gd name="connsiteY6-212" fmla="*/ 2484120 h 3309112"/>
              <a:gd name="connsiteX7-213" fmla="*/ 9144 w 9153144"/>
              <a:gd name="connsiteY7-214" fmla="*/ 3136392 h 3309112"/>
              <a:gd name="connsiteX8-215" fmla="*/ 0 w 9153144"/>
              <a:gd name="connsiteY8-216" fmla="*/ 310896 h 3309112"/>
              <a:gd name="connsiteX0-217" fmla="*/ 0 w 9153144"/>
              <a:gd name="connsiteY0-218" fmla="*/ 310896 h 3309112"/>
              <a:gd name="connsiteX1-219" fmla="*/ 2651760 w 9153144"/>
              <a:gd name="connsiteY1-220" fmla="*/ 45720 h 3309112"/>
              <a:gd name="connsiteX2-221" fmla="*/ 6986016 w 9153144"/>
              <a:gd name="connsiteY2-222" fmla="*/ 804672 h 3309112"/>
              <a:gd name="connsiteX3-223" fmla="*/ 9153144 w 9153144"/>
              <a:gd name="connsiteY3-224" fmla="*/ 283464 h 3309112"/>
              <a:gd name="connsiteX4-225" fmla="*/ 9144000 w 9153144"/>
              <a:gd name="connsiteY4-226" fmla="*/ 2862072 h 3309112"/>
              <a:gd name="connsiteX5-227" fmla="*/ 6986016 w 9153144"/>
              <a:gd name="connsiteY5-228" fmla="*/ 3246120 h 3309112"/>
              <a:gd name="connsiteX6-229" fmla="*/ 3270504 w 9153144"/>
              <a:gd name="connsiteY6-230" fmla="*/ 2484120 h 3309112"/>
              <a:gd name="connsiteX7-231" fmla="*/ 9144 w 9153144"/>
              <a:gd name="connsiteY7-232" fmla="*/ 3136392 h 3309112"/>
              <a:gd name="connsiteX8-233" fmla="*/ 0 w 9153144"/>
              <a:gd name="connsiteY8-234" fmla="*/ 310896 h 3309112"/>
              <a:gd name="connsiteX0-235" fmla="*/ 0 w 9153144"/>
              <a:gd name="connsiteY0-236" fmla="*/ 310896 h 3309112"/>
              <a:gd name="connsiteX1-237" fmla="*/ 2651760 w 9153144"/>
              <a:gd name="connsiteY1-238" fmla="*/ 45720 h 3309112"/>
              <a:gd name="connsiteX2-239" fmla="*/ 6986016 w 9153144"/>
              <a:gd name="connsiteY2-240" fmla="*/ 804672 h 3309112"/>
              <a:gd name="connsiteX3-241" fmla="*/ 9153144 w 9153144"/>
              <a:gd name="connsiteY3-242" fmla="*/ 283464 h 3309112"/>
              <a:gd name="connsiteX4-243" fmla="*/ 9144000 w 9153144"/>
              <a:gd name="connsiteY4-244" fmla="*/ 2862072 h 3309112"/>
              <a:gd name="connsiteX5-245" fmla="*/ 6986016 w 9153144"/>
              <a:gd name="connsiteY5-246" fmla="*/ 3246120 h 3309112"/>
              <a:gd name="connsiteX6-247" fmla="*/ 3270504 w 9153144"/>
              <a:gd name="connsiteY6-248" fmla="*/ 2484120 h 3309112"/>
              <a:gd name="connsiteX7-249" fmla="*/ 9144 w 9153144"/>
              <a:gd name="connsiteY7-250" fmla="*/ 3136392 h 3309112"/>
              <a:gd name="connsiteX8-251" fmla="*/ 0 w 9153144"/>
              <a:gd name="connsiteY8-252" fmla="*/ 310896 h 3309112"/>
              <a:gd name="connsiteX0-253" fmla="*/ 0 w 9153144"/>
              <a:gd name="connsiteY0-254" fmla="*/ 310896 h 3309112"/>
              <a:gd name="connsiteX1-255" fmla="*/ 2651760 w 9153144"/>
              <a:gd name="connsiteY1-256" fmla="*/ 45720 h 3309112"/>
              <a:gd name="connsiteX2-257" fmla="*/ 6986016 w 9153144"/>
              <a:gd name="connsiteY2-258" fmla="*/ 804672 h 3309112"/>
              <a:gd name="connsiteX3-259" fmla="*/ 9153144 w 9153144"/>
              <a:gd name="connsiteY3-260" fmla="*/ 283464 h 3309112"/>
              <a:gd name="connsiteX4-261" fmla="*/ 9144000 w 9153144"/>
              <a:gd name="connsiteY4-262" fmla="*/ 2862072 h 3309112"/>
              <a:gd name="connsiteX5-263" fmla="*/ 6986016 w 9153144"/>
              <a:gd name="connsiteY5-264" fmla="*/ 3246120 h 3309112"/>
              <a:gd name="connsiteX6-265" fmla="*/ 3270504 w 9153144"/>
              <a:gd name="connsiteY6-266" fmla="*/ 2484120 h 3309112"/>
              <a:gd name="connsiteX7-267" fmla="*/ 9144 w 9153144"/>
              <a:gd name="connsiteY7-268" fmla="*/ 3136392 h 3309112"/>
              <a:gd name="connsiteX8-269" fmla="*/ 0 w 9153144"/>
              <a:gd name="connsiteY8-270" fmla="*/ 310896 h 3309112"/>
              <a:gd name="connsiteX0-271" fmla="*/ 0 w 9153144"/>
              <a:gd name="connsiteY0-272" fmla="*/ 310896 h 3309112"/>
              <a:gd name="connsiteX1-273" fmla="*/ 2651760 w 9153144"/>
              <a:gd name="connsiteY1-274" fmla="*/ 45720 h 3309112"/>
              <a:gd name="connsiteX2-275" fmla="*/ 6986016 w 9153144"/>
              <a:gd name="connsiteY2-276" fmla="*/ 804672 h 3309112"/>
              <a:gd name="connsiteX3-277" fmla="*/ 9153144 w 9153144"/>
              <a:gd name="connsiteY3-278" fmla="*/ 283464 h 3309112"/>
              <a:gd name="connsiteX4-279" fmla="*/ 9144000 w 9153144"/>
              <a:gd name="connsiteY4-280" fmla="*/ 2862072 h 3309112"/>
              <a:gd name="connsiteX5-281" fmla="*/ 6986016 w 9153144"/>
              <a:gd name="connsiteY5-282" fmla="*/ 3246120 h 3309112"/>
              <a:gd name="connsiteX6-283" fmla="*/ 3270504 w 9153144"/>
              <a:gd name="connsiteY6-284" fmla="*/ 2484120 h 3309112"/>
              <a:gd name="connsiteX7-285" fmla="*/ 9144 w 9153144"/>
              <a:gd name="connsiteY7-286" fmla="*/ 3136392 h 3309112"/>
              <a:gd name="connsiteX8-287" fmla="*/ 0 w 9153144"/>
              <a:gd name="connsiteY8-288" fmla="*/ 310896 h 3309112"/>
              <a:gd name="connsiteX0-289" fmla="*/ 381 w 9153525"/>
              <a:gd name="connsiteY0-290" fmla="*/ 310896 h 3309112"/>
              <a:gd name="connsiteX1-291" fmla="*/ 2652141 w 9153525"/>
              <a:gd name="connsiteY1-292" fmla="*/ 45720 h 3309112"/>
              <a:gd name="connsiteX2-293" fmla="*/ 6986397 w 9153525"/>
              <a:gd name="connsiteY2-294" fmla="*/ 804672 h 3309112"/>
              <a:gd name="connsiteX3-295" fmla="*/ 9153525 w 9153525"/>
              <a:gd name="connsiteY3-296" fmla="*/ 283464 h 3309112"/>
              <a:gd name="connsiteX4-297" fmla="*/ 9144381 w 9153525"/>
              <a:gd name="connsiteY4-298" fmla="*/ 2862072 h 3309112"/>
              <a:gd name="connsiteX5-299" fmla="*/ 6986397 w 9153525"/>
              <a:gd name="connsiteY5-300" fmla="*/ 3246120 h 3309112"/>
              <a:gd name="connsiteX6-301" fmla="*/ 3270885 w 9153525"/>
              <a:gd name="connsiteY6-302" fmla="*/ 2484120 h 3309112"/>
              <a:gd name="connsiteX7-303" fmla="*/ 0 w 9153525"/>
              <a:gd name="connsiteY7-304" fmla="*/ 3143536 h 3309112"/>
              <a:gd name="connsiteX8-305" fmla="*/ 381 w 9153525"/>
              <a:gd name="connsiteY8-306" fmla="*/ 310896 h 3309112"/>
              <a:gd name="connsiteX0-307" fmla="*/ 381 w 9144647"/>
              <a:gd name="connsiteY0-308" fmla="*/ 310896 h 3309112"/>
              <a:gd name="connsiteX1-309" fmla="*/ 2652141 w 9144647"/>
              <a:gd name="connsiteY1-310" fmla="*/ 45720 h 3309112"/>
              <a:gd name="connsiteX2-311" fmla="*/ 6986397 w 9144647"/>
              <a:gd name="connsiteY2-312" fmla="*/ 804672 h 3309112"/>
              <a:gd name="connsiteX3-313" fmla="*/ 9144647 w 9144647"/>
              <a:gd name="connsiteY3-314" fmla="*/ 290862 h 3309112"/>
              <a:gd name="connsiteX4-315" fmla="*/ 9144381 w 9144647"/>
              <a:gd name="connsiteY4-316" fmla="*/ 2862072 h 3309112"/>
              <a:gd name="connsiteX5-317" fmla="*/ 6986397 w 9144647"/>
              <a:gd name="connsiteY5-318" fmla="*/ 3246120 h 3309112"/>
              <a:gd name="connsiteX6-319" fmla="*/ 3270885 w 9144647"/>
              <a:gd name="connsiteY6-320" fmla="*/ 2484120 h 3309112"/>
              <a:gd name="connsiteX7-321" fmla="*/ 0 w 9144647"/>
              <a:gd name="connsiteY7-322" fmla="*/ 3143536 h 3309112"/>
              <a:gd name="connsiteX8-323" fmla="*/ 381 w 9144647"/>
              <a:gd name="connsiteY8-324" fmla="*/ 310896 h 3309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anose="05000000000000000000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1D8DF-ADA2-404B-95B4-2FB3D95821B2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165E-A75F-42E8-B585-DA5C77F02C54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6F2D8-9F61-4CA0-85EE-E01D3E282237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091" y="2852936"/>
            <a:ext cx="6826309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D879A-58AB-4753-B646-F39BD9B74C99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585AD-9972-4B86-840F-4E516E97F5C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1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24777" y="260652"/>
            <a:ext cx="6952219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456723" y="1484784"/>
            <a:ext cx="725480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ECBE-AC54-42A5-82A0-5850E5474B08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3"/>
          <p:cNvSpPr txBox="1"/>
          <p:nvPr userDrawn="1"/>
        </p:nvSpPr>
        <p:spPr>
          <a:xfrm>
            <a:off x="660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Номер слайда 5"/>
          <p:cNvSpPr txBox="1"/>
          <p:nvPr userDrawn="1"/>
        </p:nvSpPr>
        <p:spPr>
          <a:xfrm>
            <a:off x="7264400" y="65087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z="1200" smtClean="0">
                <a:solidFill>
                  <a:schemeClr val="accent1">
                    <a:lumMod val="50000"/>
                  </a:schemeClr>
                </a:solidFill>
              </a:rPr>
            </a:fld>
            <a:endParaRPr lang="ru-RU" sz="1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  <a:gd name="connsiteX0-253" fmla="*/ 52 w 9153196"/>
              <a:gd name="connsiteY0-254" fmla="*/ 1284 h 4757736"/>
              <a:gd name="connsiteX1-255" fmla="*/ 0 w 9153196"/>
              <a:gd name="connsiteY1-256" fmla="*/ 4757736 h 4757736"/>
              <a:gd name="connsiteX2-257" fmla="*/ 2980996 w 9153196"/>
              <a:gd name="connsiteY2-258" fmla="*/ 3996431 h 4757736"/>
              <a:gd name="connsiteX3-259" fmla="*/ 6739180 w 9153196"/>
              <a:gd name="connsiteY3-260" fmla="*/ 4593336 h 4757736"/>
              <a:gd name="connsiteX4-261" fmla="*/ 9149297 w 9153196"/>
              <a:gd name="connsiteY4-262" fmla="*/ 4383685 h 4757736"/>
              <a:gd name="connsiteX5-263" fmla="*/ 9153196 w 9153196"/>
              <a:gd name="connsiteY5-264" fmla="*/ 0 h 4757736"/>
              <a:gd name="connsiteX6-265" fmla="*/ 52 w 9153196"/>
              <a:gd name="connsiteY6-266" fmla="*/ 1284 h 4757736"/>
              <a:gd name="connsiteX0-267" fmla="*/ 52 w 9153196"/>
              <a:gd name="connsiteY0-268" fmla="*/ 1284 h 4757736"/>
              <a:gd name="connsiteX1-269" fmla="*/ 0 w 9153196"/>
              <a:gd name="connsiteY1-270" fmla="*/ 4757736 h 4757736"/>
              <a:gd name="connsiteX2-271" fmla="*/ 2983307 w 9153196"/>
              <a:gd name="connsiteY2-272" fmla="*/ 3938179 h 4757736"/>
              <a:gd name="connsiteX3-273" fmla="*/ 6739180 w 9153196"/>
              <a:gd name="connsiteY3-274" fmla="*/ 4593336 h 4757736"/>
              <a:gd name="connsiteX4-275" fmla="*/ 9149297 w 9153196"/>
              <a:gd name="connsiteY4-276" fmla="*/ 4383685 h 4757736"/>
              <a:gd name="connsiteX5-277" fmla="*/ 9153196 w 9153196"/>
              <a:gd name="connsiteY5-278" fmla="*/ 0 h 4757736"/>
              <a:gd name="connsiteX6-279" fmla="*/ 52 w 9153196"/>
              <a:gd name="connsiteY6-280" fmla="*/ 1284 h 4757736"/>
              <a:gd name="connsiteX0-281" fmla="*/ 52 w 9153196"/>
              <a:gd name="connsiteY0-282" fmla="*/ 1284 h 4757736"/>
              <a:gd name="connsiteX1-283" fmla="*/ 0 w 9153196"/>
              <a:gd name="connsiteY1-284" fmla="*/ 4757736 h 4757736"/>
              <a:gd name="connsiteX2-285" fmla="*/ 2983307 w 9153196"/>
              <a:gd name="connsiteY2-286" fmla="*/ 3938179 h 4757736"/>
              <a:gd name="connsiteX3-287" fmla="*/ 6766917 w 9153196"/>
              <a:gd name="connsiteY3-288" fmla="*/ 4518094 h 4757736"/>
              <a:gd name="connsiteX4-289" fmla="*/ 9149297 w 9153196"/>
              <a:gd name="connsiteY4-290" fmla="*/ 4383685 h 4757736"/>
              <a:gd name="connsiteX5-291" fmla="*/ 9153196 w 9153196"/>
              <a:gd name="connsiteY5-292" fmla="*/ 0 h 4757736"/>
              <a:gd name="connsiteX6-293" fmla="*/ 52 w 9153196"/>
              <a:gd name="connsiteY6-294" fmla="*/ 1284 h 4757736"/>
              <a:gd name="connsiteX0-295" fmla="*/ 52 w 9153196"/>
              <a:gd name="connsiteY0-296" fmla="*/ 1284 h 4757736"/>
              <a:gd name="connsiteX1-297" fmla="*/ 0 w 9153196"/>
              <a:gd name="connsiteY1-298" fmla="*/ 4757736 h 4757736"/>
              <a:gd name="connsiteX2-299" fmla="*/ 2983307 w 9153196"/>
              <a:gd name="connsiteY2-300" fmla="*/ 3938179 h 4757736"/>
              <a:gd name="connsiteX3-301" fmla="*/ 6766918 w 9153196"/>
              <a:gd name="connsiteY3-302" fmla="*/ 4459842 h 4757736"/>
              <a:gd name="connsiteX4-303" fmla="*/ 9149297 w 9153196"/>
              <a:gd name="connsiteY4-304" fmla="*/ 4383685 h 4757736"/>
              <a:gd name="connsiteX5-305" fmla="*/ 9153196 w 9153196"/>
              <a:gd name="connsiteY5-306" fmla="*/ 0 h 4757736"/>
              <a:gd name="connsiteX6-307" fmla="*/ 52 w 9153196"/>
              <a:gd name="connsiteY6-308" fmla="*/ 1284 h 4757736"/>
              <a:gd name="connsiteX0-309" fmla="*/ 52 w 9153196"/>
              <a:gd name="connsiteY0-310" fmla="*/ 1284 h 4757736"/>
              <a:gd name="connsiteX1-311" fmla="*/ 0 w 9153196"/>
              <a:gd name="connsiteY1-312" fmla="*/ 4757736 h 4757736"/>
              <a:gd name="connsiteX2-313" fmla="*/ 2983307 w 9153196"/>
              <a:gd name="connsiteY2-314" fmla="*/ 3938179 h 4757736"/>
              <a:gd name="connsiteX3-315" fmla="*/ 6766918 w 9153196"/>
              <a:gd name="connsiteY3-316" fmla="*/ 4459842 h 4757736"/>
              <a:gd name="connsiteX4-317" fmla="*/ 9149297 w 9153196"/>
              <a:gd name="connsiteY4-318" fmla="*/ 4383685 h 4757736"/>
              <a:gd name="connsiteX5-319" fmla="*/ 9153196 w 9153196"/>
              <a:gd name="connsiteY5-320" fmla="*/ 0 h 4757736"/>
              <a:gd name="connsiteX6-321" fmla="*/ 52 w 9153196"/>
              <a:gd name="connsiteY6-322" fmla="*/ 1284 h 4757736"/>
              <a:gd name="connsiteX0-323" fmla="*/ 52 w 9153196"/>
              <a:gd name="connsiteY0-324" fmla="*/ 1284 h 4757736"/>
              <a:gd name="connsiteX1-325" fmla="*/ 0 w 9153196"/>
              <a:gd name="connsiteY1-326" fmla="*/ 4757736 h 4757736"/>
              <a:gd name="connsiteX2-327" fmla="*/ 2983307 w 9153196"/>
              <a:gd name="connsiteY2-328" fmla="*/ 3938179 h 4757736"/>
              <a:gd name="connsiteX3-329" fmla="*/ 6766918 w 9153196"/>
              <a:gd name="connsiteY3-330" fmla="*/ 4459842 h 4757736"/>
              <a:gd name="connsiteX4-331" fmla="*/ 9149297 w 9153196"/>
              <a:gd name="connsiteY4-332" fmla="*/ 4383685 h 4757736"/>
              <a:gd name="connsiteX5-333" fmla="*/ 9153196 w 9153196"/>
              <a:gd name="connsiteY5-334" fmla="*/ 0 h 4757736"/>
              <a:gd name="connsiteX6-335" fmla="*/ 52 w 9153196"/>
              <a:gd name="connsiteY6-336" fmla="*/ 1284 h 4757736"/>
              <a:gd name="connsiteX0-337" fmla="*/ 52 w 9153196"/>
              <a:gd name="connsiteY0-338" fmla="*/ 1284 h 4808828"/>
              <a:gd name="connsiteX1-339" fmla="*/ 0 w 9153196"/>
              <a:gd name="connsiteY1-340" fmla="*/ 4757736 h 4808828"/>
              <a:gd name="connsiteX2-341" fmla="*/ 2983307 w 9153196"/>
              <a:gd name="connsiteY2-342" fmla="*/ 3938179 h 4808828"/>
              <a:gd name="connsiteX3-343" fmla="*/ 6766918 w 9153196"/>
              <a:gd name="connsiteY3-344" fmla="*/ 4459842 h 4808828"/>
              <a:gd name="connsiteX4-345" fmla="*/ 9149297 w 9153196"/>
              <a:gd name="connsiteY4-346" fmla="*/ 4461355 h 4808828"/>
              <a:gd name="connsiteX5-347" fmla="*/ 9153196 w 9153196"/>
              <a:gd name="connsiteY5-348" fmla="*/ 0 h 4808828"/>
              <a:gd name="connsiteX6-349" fmla="*/ 52 w 9153196"/>
              <a:gd name="connsiteY6-350" fmla="*/ 1284 h 4808828"/>
              <a:gd name="connsiteX0-351" fmla="*/ 52 w 9153196"/>
              <a:gd name="connsiteY0-352" fmla="*/ 1284 h 4757736"/>
              <a:gd name="connsiteX1-353" fmla="*/ 0 w 9153196"/>
              <a:gd name="connsiteY1-354" fmla="*/ 4757736 h 4757736"/>
              <a:gd name="connsiteX2-355" fmla="*/ 2983307 w 9153196"/>
              <a:gd name="connsiteY2-356" fmla="*/ 3938179 h 4757736"/>
              <a:gd name="connsiteX3-357" fmla="*/ 6766918 w 9153196"/>
              <a:gd name="connsiteY3-358" fmla="*/ 4459842 h 4757736"/>
              <a:gd name="connsiteX4-359" fmla="*/ 9149297 w 9153196"/>
              <a:gd name="connsiteY4-360" fmla="*/ 4461355 h 4757736"/>
              <a:gd name="connsiteX5-361" fmla="*/ 9153196 w 9153196"/>
              <a:gd name="connsiteY5-362" fmla="*/ 0 h 4757736"/>
              <a:gd name="connsiteX6-363" fmla="*/ 52 w 9153196"/>
              <a:gd name="connsiteY6-364" fmla="*/ 1284 h 4757736"/>
              <a:gd name="connsiteX0-365" fmla="*/ 52 w 9153196"/>
              <a:gd name="connsiteY0-366" fmla="*/ 1284 h 4757736"/>
              <a:gd name="connsiteX1-367" fmla="*/ 0 w 9153196"/>
              <a:gd name="connsiteY1-368" fmla="*/ 4757736 h 4757736"/>
              <a:gd name="connsiteX2-369" fmla="*/ 2983307 w 9153196"/>
              <a:gd name="connsiteY2-370" fmla="*/ 3938179 h 4757736"/>
              <a:gd name="connsiteX3-371" fmla="*/ 6766918 w 9153196"/>
              <a:gd name="connsiteY3-372" fmla="*/ 4459842 h 4757736"/>
              <a:gd name="connsiteX4-373" fmla="*/ 9149297 w 9153196"/>
              <a:gd name="connsiteY4-374" fmla="*/ 4461355 h 4757736"/>
              <a:gd name="connsiteX5-375" fmla="*/ 9153196 w 9153196"/>
              <a:gd name="connsiteY5-376" fmla="*/ 0 h 4757736"/>
              <a:gd name="connsiteX6-377" fmla="*/ 52 w 9153196"/>
              <a:gd name="connsiteY6-378" fmla="*/ 1284 h 4757736"/>
              <a:gd name="connsiteX0-379" fmla="*/ 52 w 9153196"/>
              <a:gd name="connsiteY0-380" fmla="*/ 1284 h 4757736"/>
              <a:gd name="connsiteX1-381" fmla="*/ 0 w 9153196"/>
              <a:gd name="connsiteY1-382" fmla="*/ 4757736 h 4757736"/>
              <a:gd name="connsiteX2-383" fmla="*/ 2983307 w 9153196"/>
              <a:gd name="connsiteY2-384" fmla="*/ 3938179 h 4757736"/>
              <a:gd name="connsiteX3-385" fmla="*/ 6766918 w 9153196"/>
              <a:gd name="connsiteY3-386" fmla="*/ 4459842 h 4757736"/>
              <a:gd name="connsiteX4-387" fmla="*/ 9149297 w 9153196"/>
              <a:gd name="connsiteY4-388" fmla="*/ 4461355 h 4757736"/>
              <a:gd name="connsiteX5-389" fmla="*/ 9153196 w 9153196"/>
              <a:gd name="connsiteY5-390" fmla="*/ 0 h 4757736"/>
              <a:gd name="connsiteX6-391" fmla="*/ 52 w 9153196"/>
              <a:gd name="connsiteY6-392" fmla="*/ 1284 h 4757736"/>
              <a:gd name="connsiteX0-393" fmla="*/ 52 w 9153196"/>
              <a:gd name="connsiteY0-394" fmla="*/ 1284 h 4757736"/>
              <a:gd name="connsiteX1-395" fmla="*/ 0 w 9153196"/>
              <a:gd name="connsiteY1-396" fmla="*/ 4757736 h 4757736"/>
              <a:gd name="connsiteX2-397" fmla="*/ 3115058 w 9153196"/>
              <a:gd name="connsiteY2-398" fmla="*/ 3911480 h 4757736"/>
              <a:gd name="connsiteX3-399" fmla="*/ 6766918 w 9153196"/>
              <a:gd name="connsiteY3-400" fmla="*/ 4459842 h 4757736"/>
              <a:gd name="connsiteX4-401" fmla="*/ 9149297 w 9153196"/>
              <a:gd name="connsiteY4-402" fmla="*/ 4461355 h 4757736"/>
              <a:gd name="connsiteX5-403" fmla="*/ 9153196 w 9153196"/>
              <a:gd name="connsiteY5-404" fmla="*/ 0 h 4757736"/>
              <a:gd name="connsiteX6-405" fmla="*/ 52 w 9153196"/>
              <a:gd name="connsiteY6-406" fmla="*/ 1284 h 4757736"/>
              <a:gd name="connsiteX0-407" fmla="*/ 52 w 9153196"/>
              <a:gd name="connsiteY0-408" fmla="*/ 1284 h 4757736"/>
              <a:gd name="connsiteX1-409" fmla="*/ 0 w 9153196"/>
              <a:gd name="connsiteY1-410" fmla="*/ 4757736 h 4757736"/>
              <a:gd name="connsiteX2-411" fmla="*/ 3115058 w 9153196"/>
              <a:gd name="connsiteY2-412" fmla="*/ 3911480 h 4757736"/>
              <a:gd name="connsiteX3-413" fmla="*/ 6736870 w 9153196"/>
              <a:gd name="connsiteY3-414" fmla="*/ 4428289 h 4757736"/>
              <a:gd name="connsiteX4-415" fmla="*/ 9149297 w 9153196"/>
              <a:gd name="connsiteY4-416" fmla="*/ 4461355 h 4757736"/>
              <a:gd name="connsiteX5-417" fmla="*/ 9153196 w 9153196"/>
              <a:gd name="connsiteY5-418" fmla="*/ 0 h 4757736"/>
              <a:gd name="connsiteX6-419" fmla="*/ 52 w 9153196"/>
              <a:gd name="connsiteY6-420" fmla="*/ 1284 h 4757736"/>
              <a:gd name="connsiteX0-421" fmla="*/ 52 w 9153196"/>
              <a:gd name="connsiteY0-422" fmla="*/ 1284 h 4757736"/>
              <a:gd name="connsiteX1-423" fmla="*/ 0 w 9153196"/>
              <a:gd name="connsiteY1-424" fmla="*/ 4757736 h 4757736"/>
              <a:gd name="connsiteX2-425" fmla="*/ 3115058 w 9153196"/>
              <a:gd name="connsiteY2-426" fmla="*/ 3911480 h 4757736"/>
              <a:gd name="connsiteX3-427" fmla="*/ 6736870 w 9153196"/>
              <a:gd name="connsiteY3-428" fmla="*/ 4428289 h 4757736"/>
              <a:gd name="connsiteX4-429" fmla="*/ 9149297 w 9153196"/>
              <a:gd name="connsiteY4-430" fmla="*/ 4461355 h 4757736"/>
              <a:gd name="connsiteX5-431" fmla="*/ 9153196 w 9153196"/>
              <a:gd name="connsiteY5-432" fmla="*/ 0 h 4757736"/>
              <a:gd name="connsiteX6-433" fmla="*/ 52 w 9153196"/>
              <a:gd name="connsiteY6-434" fmla="*/ 1284 h 4757736"/>
              <a:gd name="connsiteX0-435" fmla="*/ 52 w 9153196"/>
              <a:gd name="connsiteY0-436" fmla="*/ 1284 h 4757736"/>
              <a:gd name="connsiteX1-437" fmla="*/ 0 w 9153196"/>
              <a:gd name="connsiteY1-438" fmla="*/ 4757736 h 4757736"/>
              <a:gd name="connsiteX2-439" fmla="*/ 3115058 w 9153196"/>
              <a:gd name="connsiteY2-440" fmla="*/ 3911480 h 4757736"/>
              <a:gd name="connsiteX3-441" fmla="*/ 6736870 w 9153196"/>
              <a:gd name="connsiteY3-442" fmla="*/ 4428289 h 4757736"/>
              <a:gd name="connsiteX4-443" fmla="*/ 9149297 w 9153196"/>
              <a:gd name="connsiteY4-444" fmla="*/ 4461355 h 4757736"/>
              <a:gd name="connsiteX5-445" fmla="*/ 9153196 w 9153196"/>
              <a:gd name="connsiteY5-446" fmla="*/ 0 h 4757736"/>
              <a:gd name="connsiteX6-447" fmla="*/ 52 w 9153196"/>
              <a:gd name="connsiteY6-448" fmla="*/ 1284 h 4757736"/>
              <a:gd name="connsiteX0-449" fmla="*/ 52 w 9153196"/>
              <a:gd name="connsiteY0-450" fmla="*/ 1284 h 4757736"/>
              <a:gd name="connsiteX1-451" fmla="*/ 0 w 9153196"/>
              <a:gd name="connsiteY1-452" fmla="*/ 4757736 h 4757736"/>
              <a:gd name="connsiteX2-453" fmla="*/ 3115058 w 9153196"/>
              <a:gd name="connsiteY2-454" fmla="*/ 3911480 h 4757736"/>
              <a:gd name="connsiteX3-455" fmla="*/ 6736870 w 9153196"/>
              <a:gd name="connsiteY3-456" fmla="*/ 4428289 h 4757736"/>
              <a:gd name="connsiteX4-457" fmla="*/ 9149297 w 9153196"/>
              <a:gd name="connsiteY4-458" fmla="*/ 4461355 h 4757736"/>
              <a:gd name="connsiteX5-459" fmla="*/ 9153196 w 9153196"/>
              <a:gd name="connsiteY5-460" fmla="*/ 0 h 4757736"/>
              <a:gd name="connsiteX6-461" fmla="*/ 52 w 9153196"/>
              <a:gd name="connsiteY6-462" fmla="*/ 1284 h 4757736"/>
              <a:gd name="connsiteX0-463" fmla="*/ 52 w 9153196"/>
              <a:gd name="connsiteY0-464" fmla="*/ 1284 h 4757736"/>
              <a:gd name="connsiteX1-465" fmla="*/ 0 w 9153196"/>
              <a:gd name="connsiteY1-466" fmla="*/ 4757736 h 4757736"/>
              <a:gd name="connsiteX2-467" fmla="*/ 3115058 w 9153196"/>
              <a:gd name="connsiteY2-468" fmla="*/ 3911480 h 4757736"/>
              <a:gd name="connsiteX3-469" fmla="*/ 6736870 w 9153196"/>
              <a:gd name="connsiteY3-470" fmla="*/ 4428289 h 4757736"/>
              <a:gd name="connsiteX4-471" fmla="*/ 9149297 w 9153196"/>
              <a:gd name="connsiteY4-472" fmla="*/ 4461355 h 4757736"/>
              <a:gd name="connsiteX5-473" fmla="*/ 9153196 w 9153196"/>
              <a:gd name="connsiteY5-474" fmla="*/ 0 h 4757736"/>
              <a:gd name="connsiteX6-475" fmla="*/ 52 w 9153196"/>
              <a:gd name="connsiteY6-476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0 h 4756452"/>
              <a:gd name="connsiteX1-185" fmla="*/ 0 w 9153196"/>
              <a:gd name="connsiteY1-186" fmla="*/ 4756452 h 4756452"/>
              <a:gd name="connsiteX2-187" fmla="*/ 2980996 w 9153196"/>
              <a:gd name="connsiteY2-188" fmla="*/ 4235436 h 4756452"/>
              <a:gd name="connsiteX3-189" fmla="*/ 6739180 w 9153196"/>
              <a:gd name="connsiteY3-190" fmla="*/ 4592052 h 4756452"/>
              <a:gd name="connsiteX4-191" fmla="*/ 9144052 w 9153196"/>
              <a:gd name="connsiteY4-192" fmla="*/ 4381740 h 4756452"/>
              <a:gd name="connsiteX5-193" fmla="*/ 9153196 w 9153196"/>
              <a:gd name="connsiteY5-194" fmla="*/ 3275316 h 4756452"/>
              <a:gd name="connsiteX6-195" fmla="*/ 52 w 9153196"/>
              <a:gd name="connsiteY6-196" fmla="*/ 0 h 4756452"/>
              <a:gd name="connsiteX0-197" fmla="*/ 52 w 9153196"/>
              <a:gd name="connsiteY0-198" fmla="*/ 1284 h 4757736"/>
              <a:gd name="connsiteX1-199" fmla="*/ 0 w 9153196"/>
              <a:gd name="connsiteY1-200" fmla="*/ 4757736 h 4757736"/>
              <a:gd name="connsiteX2-201" fmla="*/ 2980996 w 9153196"/>
              <a:gd name="connsiteY2-202" fmla="*/ 4236720 h 4757736"/>
              <a:gd name="connsiteX3-203" fmla="*/ 6739180 w 9153196"/>
              <a:gd name="connsiteY3-204" fmla="*/ 4593336 h 4757736"/>
              <a:gd name="connsiteX4-205" fmla="*/ 9144052 w 9153196"/>
              <a:gd name="connsiteY4-206" fmla="*/ 4383024 h 4757736"/>
              <a:gd name="connsiteX5-207" fmla="*/ 9153196 w 9153196"/>
              <a:gd name="connsiteY5-208" fmla="*/ 0 h 4757736"/>
              <a:gd name="connsiteX6-209" fmla="*/ 52 w 9153196"/>
              <a:gd name="connsiteY6-210" fmla="*/ 1284 h 4757736"/>
              <a:gd name="connsiteX0-211" fmla="*/ 52 w 9153196"/>
              <a:gd name="connsiteY0-212" fmla="*/ 1284 h 4757736"/>
              <a:gd name="connsiteX1-213" fmla="*/ 0 w 9153196"/>
              <a:gd name="connsiteY1-214" fmla="*/ 4757736 h 4757736"/>
              <a:gd name="connsiteX2-215" fmla="*/ 2980996 w 9153196"/>
              <a:gd name="connsiteY2-216" fmla="*/ 4236720 h 4757736"/>
              <a:gd name="connsiteX3-217" fmla="*/ 6739180 w 9153196"/>
              <a:gd name="connsiteY3-218" fmla="*/ 4593336 h 4757736"/>
              <a:gd name="connsiteX4-219" fmla="*/ 9149297 w 9153196"/>
              <a:gd name="connsiteY4-220" fmla="*/ 4383685 h 4757736"/>
              <a:gd name="connsiteX5-221" fmla="*/ 9153196 w 9153196"/>
              <a:gd name="connsiteY5-222" fmla="*/ 0 h 4757736"/>
              <a:gd name="connsiteX6-223" fmla="*/ 52 w 9153196"/>
              <a:gd name="connsiteY6-224" fmla="*/ 1284 h 4757736"/>
              <a:gd name="connsiteX0-225" fmla="*/ 52 w 9153196"/>
              <a:gd name="connsiteY0-226" fmla="*/ 1284 h 4757736"/>
              <a:gd name="connsiteX1-227" fmla="*/ 0 w 9153196"/>
              <a:gd name="connsiteY1-228" fmla="*/ 4757736 h 4757736"/>
              <a:gd name="connsiteX2-229" fmla="*/ 2980996 w 9153196"/>
              <a:gd name="connsiteY2-230" fmla="*/ 4236720 h 4757736"/>
              <a:gd name="connsiteX3-231" fmla="*/ 6739180 w 9153196"/>
              <a:gd name="connsiteY3-232" fmla="*/ 4593336 h 4757736"/>
              <a:gd name="connsiteX4-233" fmla="*/ 9149297 w 9153196"/>
              <a:gd name="connsiteY4-234" fmla="*/ 4383685 h 4757736"/>
              <a:gd name="connsiteX5-235" fmla="*/ 9153196 w 9153196"/>
              <a:gd name="connsiteY5-236" fmla="*/ 0 h 4757736"/>
              <a:gd name="connsiteX6-237" fmla="*/ 52 w 9153196"/>
              <a:gd name="connsiteY6-238" fmla="*/ 1284 h 4757736"/>
              <a:gd name="connsiteX0-239" fmla="*/ 52 w 9153196"/>
              <a:gd name="connsiteY0-240" fmla="*/ 1284 h 4757736"/>
              <a:gd name="connsiteX1-241" fmla="*/ 0 w 9153196"/>
              <a:gd name="connsiteY1-242" fmla="*/ 4757736 h 4757736"/>
              <a:gd name="connsiteX2-243" fmla="*/ 2980996 w 9153196"/>
              <a:gd name="connsiteY2-244" fmla="*/ 4236720 h 4757736"/>
              <a:gd name="connsiteX3-245" fmla="*/ 6739180 w 9153196"/>
              <a:gd name="connsiteY3-246" fmla="*/ 4593336 h 4757736"/>
              <a:gd name="connsiteX4-247" fmla="*/ 9149297 w 9153196"/>
              <a:gd name="connsiteY4-248" fmla="*/ 4383685 h 4757736"/>
              <a:gd name="connsiteX5-249" fmla="*/ 9153196 w 9153196"/>
              <a:gd name="connsiteY5-250" fmla="*/ 0 h 4757736"/>
              <a:gd name="connsiteX6-251" fmla="*/ 52 w 9153196"/>
              <a:gd name="connsiteY6-252" fmla="*/ 1284 h 47577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6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718-B804-4CE6-9EA3-F82B2CD30CE1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-1" fmla="*/ 0 w 9144000"/>
              <a:gd name="connsiteY0-2" fmla="*/ 256032 h 2104644"/>
              <a:gd name="connsiteX1-3" fmla="*/ 0 w 9144000"/>
              <a:gd name="connsiteY1-4" fmla="*/ 1929384 h 2104644"/>
              <a:gd name="connsiteX2-5" fmla="*/ 2971800 w 9144000"/>
              <a:gd name="connsiteY2-6" fmla="*/ 1307592 h 2104644"/>
              <a:gd name="connsiteX3-7" fmla="*/ 9134856 w 9144000"/>
              <a:gd name="connsiteY3-8" fmla="*/ 1609344 h 2104644"/>
              <a:gd name="connsiteX4-9" fmla="*/ 9144000 w 9144000"/>
              <a:gd name="connsiteY4-10" fmla="*/ 0 h 2104644"/>
              <a:gd name="connsiteX5-11" fmla="*/ 8503920 w 9144000"/>
              <a:gd name="connsiteY5-12" fmla="*/ 0 h 2104644"/>
              <a:gd name="connsiteX6-13" fmla="*/ 3858768 w 9144000"/>
              <a:gd name="connsiteY6-14" fmla="*/ 320040 h 2104644"/>
              <a:gd name="connsiteX7-15" fmla="*/ 0 w 9144000"/>
              <a:gd name="connsiteY7-16" fmla="*/ 256032 h 2104644"/>
              <a:gd name="connsiteX0-17" fmla="*/ 0 w 9144000"/>
              <a:gd name="connsiteY0-18" fmla="*/ 256032 h 1929384"/>
              <a:gd name="connsiteX1-19" fmla="*/ 0 w 9144000"/>
              <a:gd name="connsiteY1-20" fmla="*/ 1929384 h 1929384"/>
              <a:gd name="connsiteX2-21" fmla="*/ 2971800 w 9144000"/>
              <a:gd name="connsiteY2-22" fmla="*/ 1307592 h 1929384"/>
              <a:gd name="connsiteX3-23" fmla="*/ 9134856 w 9144000"/>
              <a:gd name="connsiteY3-24" fmla="*/ 1609344 h 1929384"/>
              <a:gd name="connsiteX4-25" fmla="*/ 9144000 w 9144000"/>
              <a:gd name="connsiteY4-26" fmla="*/ 0 h 1929384"/>
              <a:gd name="connsiteX5-27" fmla="*/ 8503920 w 9144000"/>
              <a:gd name="connsiteY5-28" fmla="*/ 0 h 1929384"/>
              <a:gd name="connsiteX6-29" fmla="*/ 3858768 w 9144000"/>
              <a:gd name="connsiteY6-30" fmla="*/ 320040 h 1929384"/>
              <a:gd name="connsiteX7-31" fmla="*/ 0 w 9144000"/>
              <a:gd name="connsiteY7-32" fmla="*/ 256032 h 1929384"/>
              <a:gd name="connsiteX0-33" fmla="*/ 0 w 9144000"/>
              <a:gd name="connsiteY0-34" fmla="*/ 256032 h 1929384"/>
              <a:gd name="connsiteX1-35" fmla="*/ 0 w 9144000"/>
              <a:gd name="connsiteY1-36" fmla="*/ 1929384 h 1929384"/>
              <a:gd name="connsiteX2-37" fmla="*/ 2971800 w 9144000"/>
              <a:gd name="connsiteY2-38" fmla="*/ 1307592 h 1929384"/>
              <a:gd name="connsiteX3-39" fmla="*/ 9134856 w 9144000"/>
              <a:gd name="connsiteY3-40" fmla="*/ 1609344 h 1929384"/>
              <a:gd name="connsiteX4-41" fmla="*/ 9144000 w 9144000"/>
              <a:gd name="connsiteY4-42" fmla="*/ 0 h 1929384"/>
              <a:gd name="connsiteX5-43" fmla="*/ 8503920 w 9144000"/>
              <a:gd name="connsiteY5-44" fmla="*/ 0 h 1929384"/>
              <a:gd name="connsiteX6-45" fmla="*/ 3858768 w 9144000"/>
              <a:gd name="connsiteY6-46" fmla="*/ 320040 h 1929384"/>
              <a:gd name="connsiteX7-47" fmla="*/ 0 w 9144000"/>
              <a:gd name="connsiteY7-48" fmla="*/ 256032 h 1929384"/>
              <a:gd name="connsiteX0-49" fmla="*/ 0 w 9144000"/>
              <a:gd name="connsiteY0-50" fmla="*/ 256032 h 1929384"/>
              <a:gd name="connsiteX1-51" fmla="*/ 0 w 9144000"/>
              <a:gd name="connsiteY1-52" fmla="*/ 1929384 h 1929384"/>
              <a:gd name="connsiteX2-53" fmla="*/ 2971800 w 9144000"/>
              <a:gd name="connsiteY2-54" fmla="*/ 1307592 h 1929384"/>
              <a:gd name="connsiteX3-55" fmla="*/ 9134856 w 9144000"/>
              <a:gd name="connsiteY3-56" fmla="*/ 1609344 h 1929384"/>
              <a:gd name="connsiteX4-57" fmla="*/ 9144000 w 9144000"/>
              <a:gd name="connsiteY4-58" fmla="*/ 0 h 1929384"/>
              <a:gd name="connsiteX5-59" fmla="*/ 8503920 w 9144000"/>
              <a:gd name="connsiteY5-60" fmla="*/ 0 h 1929384"/>
              <a:gd name="connsiteX6-61" fmla="*/ 3858768 w 9144000"/>
              <a:gd name="connsiteY6-62" fmla="*/ 320040 h 1929384"/>
              <a:gd name="connsiteX7-63" fmla="*/ 0 w 9144000"/>
              <a:gd name="connsiteY7-64" fmla="*/ 256032 h 1929384"/>
              <a:gd name="connsiteX0-65" fmla="*/ 0 w 9144000"/>
              <a:gd name="connsiteY0-66" fmla="*/ 256032 h 1929384"/>
              <a:gd name="connsiteX1-67" fmla="*/ 0 w 9144000"/>
              <a:gd name="connsiteY1-68" fmla="*/ 1929384 h 1929384"/>
              <a:gd name="connsiteX2-69" fmla="*/ 2971800 w 9144000"/>
              <a:gd name="connsiteY2-70" fmla="*/ 1307592 h 1929384"/>
              <a:gd name="connsiteX3-71" fmla="*/ 9134856 w 9144000"/>
              <a:gd name="connsiteY3-72" fmla="*/ 1609344 h 1929384"/>
              <a:gd name="connsiteX4-73" fmla="*/ 9144000 w 9144000"/>
              <a:gd name="connsiteY4-74" fmla="*/ 0 h 1929384"/>
              <a:gd name="connsiteX5-75" fmla="*/ 8503920 w 9144000"/>
              <a:gd name="connsiteY5-76" fmla="*/ 0 h 1929384"/>
              <a:gd name="connsiteX6-77" fmla="*/ 3858768 w 9144000"/>
              <a:gd name="connsiteY6-78" fmla="*/ 320040 h 1929384"/>
              <a:gd name="connsiteX7-79" fmla="*/ 0 w 9144000"/>
              <a:gd name="connsiteY7-80" fmla="*/ 256032 h 1929384"/>
              <a:gd name="connsiteX0-81" fmla="*/ 0 w 9144000"/>
              <a:gd name="connsiteY0-82" fmla="*/ 256032 h 1929384"/>
              <a:gd name="connsiteX1-83" fmla="*/ 0 w 9144000"/>
              <a:gd name="connsiteY1-84" fmla="*/ 1929384 h 1929384"/>
              <a:gd name="connsiteX2-85" fmla="*/ 2971800 w 9144000"/>
              <a:gd name="connsiteY2-86" fmla="*/ 1307592 h 1929384"/>
              <a:gd name="connsiteX3-87" fmla="*/ 9134856 w 9144000"/>
              <a:gd name="connsiteY3-88" fmla="*/ 1609344 h 1929384"/>
              <a:gd name="connsiteX4-89" fmla="*/ 9144000 w 9144000"/>
              <a:gd name="connsiteY4-90" fmla="*/ 0 h 1929384"/>
              <a:gd name="connsiteX5-91" fmla="*/ 8503920 w 9144000"/>
              <a:gd name="connsiteY5-92" fmla="*/ 0 h 1929384"/>
              <a:gd name="connsiteX6-93" fmla="*/ 3858768 w 9144000"/>
              <a:gd name="connsiteY6-94" fmla="*/ 320040 h 1929384"/>
              <a:gd name="connsiteX7-95" fmla="*/ 0 w 9144000"/>
              <a:gd name="connsiteY7-96" fmla="*/ 256032 h 1929384"/>
              <a:gd name="connsiteX0-97" fmla="*/ 0 w 9144000"/>
              <a:gd name="connsiteY0-98" fmla="*/ 256032 h 1929384"/>
              <a:gd name="connsiteX1-99" fmla="*/ 0 w 9144000"/>
              <a:gd name="connsiteY1-100" fmla="*/ 1929384 h 1929384"/>
              <a:gd name="connsiteX2-101" fmla="*/ 2971800 w 9144000"/>
              <a:gd name="connsiteY2-102" fmla="*/ 1307592 h 1929384"/>
              <a:gd name="connsiteX3-103" fmla="*/ 9134856 w 9144000"/>
              <a:gd name="connsiteY3-104" fmla="*/ 1609344 h 1929384"/>
              <a:gd name="connsiteX4-105" fmla="*/ 9144000 w 9144000"/>
              <a:gd name="connsiteY4-106" fmla="*/ 0 h 1929384"/>
              <a:gd name="connsiteX5-107" fmla="*/ 8503920 w 9144000"/>
              <a:gd name="connsiteY5-108" fmla="*/ 0 h 1929384"/>
              <a:gd name="connsiteX6-109" fmla="*/ 3858768 w 9144000"/>
              <a:gd name="connsiteY6-110" fmla="*/ 320040 h 1929384"/>
              <a:gd name="connsiteX7-111" fmla="*/ 0 w 9144000"/>
              <a:gd name="connsiteY7-112" fmla="*/ 256032 h 1929384"/>
              <a:gd name="connsiteX0-113" fmla="*/ 0 w 9144000"/>
              <a:gd name="connsiteY0-114" fmla="*/ 256032 h 1929384"/>
              <a:gd name="connsiteX1-115" fmla="*/ 0 w 9144000"/>
              <a:gd name="connsiteY1-116" fmla="*/ 1929384 h 1929384"/>
              <a:gd name="connsiteX2-117" fmla="*/ 2971800 w 9144000"/>
              <a:gd name="connsiteY2-118" fmla="*/ 1307592 h 1929384"/>
              <a:gd name="connsiteX3-119" fmla="*/ 9134856 w 9144000"/>
              <a:gd name="connsiteY3-120" fmla="*/ 1609344 h 1929384"/>
              <a:gd name="connsiteX4-121" fmla="*/ 9144000 w 9144000"/>
              <a:gd name="connsiteY4-122" fmla="*/ 0 h 1929384"/>
              <a:gd name="connsiteX5-123" fmla="*/ 8503920 w 9144000"/>
              <a:gd name="connsiteY5-124" fmla="*/ 0 h 1929384"/>
              <a:gd name="connsiteX6-125" fmla="*/ 3858768 w 9144000"/>
              <a:gd name="connsiteY6-126" fmla="*/ 320040 h 1929384"/>
              <a:gd name="connsiteX7-127" fmla="*/ 0 w 9144000"/>
              <a:gd name="connsiteY7-128" fmla="*/ 256032 h 19293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8"/>
          <p:cNvSpPr/>
          <p:nvPr/>
        </p:nvSpPr>
        <p:spPr bwMode="invGray">
          <a:xfrm>
            <a:off x="-414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-1" fmla="*/ 0 w 9144000"/>
              <a:gd name="connsiteY0-2" fmla="*/ 426720 h 1377696"/>
              <a:gd name="connsiteX1-3" fmla="*/ 4544568 w 9144000"/>
              <a:gd name="connsiteY1-4" fmla="*/ 234696 h 1377696"/>
              <a:gd name="connsiteX2-5" fmla="*/ 9144000 w 9144000"/>
              <a:gd name="connsiteY2-6" fmla="*/ 33528 h 1377696"/>
              <a:gd name="connsiteX3-7" fmla="*/ 9144000 w 9144000"/>
              <a:gd name="connsiteY3-8" fmla="*/ 1075944 h 1377696"/>
              <a:gd name="connsiteX4-9" fmla="*/ 4407408 w 9144000"/>
              <a:gd name="connsiteY4-10" fmla="*/ 1011936 h 1377696"/>
              <a:gd name="connsiteX5-11" fmla="*/ 9144 w 9144000"/>
              <a:gd name="connsiteY5-12" fmla="*/ 1377696 h 1377696"/>
              <a:gd name="connsiteX6-13" fmla="*/ 0 w 9144000"/>
              <a:gd name="connsiteY6-14" fmla="*/ 426720 h 1377696"/>
              <a:gd name="connsiteX0-15" fmla="*/ 0 w 9144000"/>
              <a:gd name="connsiteY0-16" fmla="*/ 426720 h 1377696"/>
              <a:gd name="connsiteX1-17" fmla="*/ 4544568 w 9144000"/>
              <a:gd name="connsiteY1-18" fmla="*/ 234696 h 1377696"/>
              <a:gd name="connsiteX2-19" fmla="*/ 9144000 w 9144000"/>
              <a:gd name="connsiteY2-20" fmla="*/ 33528 h 1377696"/>
              <a:gd name="connsiteX3-21" fmla="*/ 9144000 w 9144000"/>
              <a:gd name="connsiteY3-22" fmla="*/ 1075944 h 1377696"/>
              <a:gd name="connsiteX4-23" fmla="*/ 4407408 w 9144000"/>
              <a:gd name="connsiteY4-24" fmla="*/ 1011936 h 1377696"/>
              <a:gd name="connsiteX5-25" fmla="*/ 9144 w 9144000"/>
              <a:gd name="connsiteY5-26" fmla="*/ 1377696 h 1377696"/>
              <a:gd name="connsiteX6-27" fmla="*/ 0 w 9144000"/>
              <a:gd name="connsiteY6-28" fmla="*/ 426720 h 1377696"/>
              <a:gd name="connsiteX0-29" fmla="*/ 0 w 9144000"/>
              <a:gd name="connsiteY0-30" fmla="*/ 426720 h 1377696"/>
              <a:gd name="connsiteX1-31" fmla="*/ 4544568 w 9144000"/>
              <a:gd name="connsiteY1-32" fmla="*/ 234696 h 1377696"/>
              <a:gd name="connsiteX2-33" fmla="*/ 9144000 w 9144000"/>
              <a:gd name="connsiteY2-34" fmla="*/ 33528 h 1377696"/>
              <a:gd name="connsiteX3-35" fmla="*/ 9144000 w 9144000"/>
              <a:gd name="connsiteY3-36" fmla="*/ 1075944 h 1377696"/>
              <a:gd name="connsiteX4-37" fmla="*/ 4407408 w 9144000"/>
              <a:gd name="connsiteY4-38" fmla="*/ 1011936 h 1377696"/>
              <a:gd name="connsiteX5-39" fmla="*/ 9144 w 9144000"/>
              <a:gd name="connsiteY5-40" fmla="*/ 1377696 h 1377696"/>
              <a:gd name="connsiteX6-41" fmla="*/ 0 w 9144000"/>
              <a:gd name="connsiteY6-42" fmla="*/ 426720 h 1377696"/>
              <a:gd name="connsiteX0-43" fmla="*/ 0 w 9144000"/>
              <a:gd name="connsiteY0-44" fmla="*/ 426720 h 1377696"/>
              <a:gd name="connsiteX1-45" fmla="*/ 4544568 w 9144000"/>
              <a:gd name="connsiteY1-46" fmla="*/ 234696 h 1377696"/>
              <a:gd name="connsiteX2-47" fmla="*/ 9144000 w 9144000"/>
              <a:gd name="connsiteY2-48" fmla="*/ 33528 h 1377696"/>
              <a:gd name="connsiteX3-49" fmla="*/ 9144000 w 9144000"/>
              <a:gd name="connsiteY3-50" fmla="*/ 1075944 h 1377696"/>
              <a:gd name="connsiteX4-51" fmla="*/ 4407408 w 9144000"/>
              <a:gd name="connsiteY4-52" fmla="*/ 1011936 h 1377696"/>
              <a:gd name="connsiteX5-53" fmla="*/ 9144 w 9144000"/>
              <a:gd name="connsiteY5-54" fmla="*/ 1377696 h 1377696"/>
              <a:gd name="connsiteX6-55" fmla="*/ 0 w 9144000"/>
              <a:gd name="connsiteY6-56" fmla="*/ 426720 h 1377696"/>
              <a:gd name="connsiteX0-57" fmla="*/ 0 w 9144000"/>
              <a:gd name="connsiteY0-58" fmla="*/ 426720 h 1475232"/>
              <a:gd name="connsiteX1-59" fmla="*/ 4544568 w 9144000"/>
              <a:gd name="connsiteY1-60" fmla="*/ 234696 h 1475232"/>
              <a:gd name="connsiteX2-61" fmla="*/ 9144000 w 9144000"/>
              <a:gd name="connsiteY2-62" fmla="*/ 33528 h 1475232"/>
              <a:gd name="connsiteX3-63" fmla="*/ 9144000 w 9144000"/>
              <a:gd name="connsiteY3-64" fmla="*/ 1075944 h 1475232"/>
              <a:gd name="connsiteX4-65" fmla="*/ 4407408 w 9144000"/>
              <a:gd name="connsiteY4-66" fmla="*/ 1011936 h 1475232"/>
              <a:gd name="connsiteX5-67" fmla="*/ 9144 w 9144000"/>
              <a:gd name="connsiteY5-68" fmla="*/ 1377696 h 1475232"/>
              <a:gd name="connsiteX6-69" fmla="*/ 0 w 9144000"/>
              <a:gd name="connsiteY6-70" fmla="*/ 426720 h 1475232"/>
              <a:gd name="connsiteX0-71" fmla="*/ 0 w 9144000"/>
              <a:gd name="connsiteY0-72" fmla="*/ 426720 h 1475232"/>
              <a:gd name="connsiteX1-73" fmla="*/ 4544568 w 9144000"/>
              <a:gd name="connsiteY1-74" fmla="*/ 234696 h 1475232"/>
              <a:gd name="connsiteX2-75" fmla="*/ 9144000 w 9144000"/>
              <a:gd name="connsiteY2-76" fmla="*/ 33528 h 1475232"/>
              <a:gd name="connsiteX3-77" fmla="*/ 9144000 w 9144000"/>
              <a:gd name="connsiteY3-78" fmla="*/ 1075944 h 1475232"/>
              <a:gd name="connsiteX4-79" fmla="*/ 4407408 w 9144000"/>
              <a:gd name="connsiteY4-80" fmla="*/ 1011936 h 1475232"/>
              <a:gd name="connsiteX5-81" fmla="*/ 9144 w 9144000"/>
              <a:gd name="connsiteY5-82" fmla="*/ 1377696 h 1475232"/>
              <a:gd name="connsiteX6-83" fmla="*/ 0 w 9144000"/>
              <a:gd name="connsiteY6-84" fmla="*/ 426720 h 1475232"/>
              <a:gd name="connsiteX0-85" fmla="*/ 0 w 9144000"/>
              <a:gd name="connsiteY0-86" fmla="*/ 426720 h 1377696"/>
              <a:gd name="connsiteX1-87" fmla="*/ 4544568 w 9144000"/>
              <a:gd name="connsiteY1-88" fmla="*/ 234696 h 1377696"/>
              <a:gd name="connsiteX2-89" fmla="*/ 9144000 w 9144000"/>
              <a:gd name="connsiteY2-90" fmla="*/ 33528 h 1377696"/>
              <a:gd name="connsiteX3-91" fmla="*/ 9144000 w 9144000"/>
              <a:gd name="connsiteY3-92" fmla="*/ 1075944 h 1377696"/>
              <a:gd name="connsiteX4-93" fmla="*/ 4407408 w 9144000"/>
              <a:gd name="connsiteY4-94" fmla="*/ 1011936 h 1377696"/>
              <a:gd name="connsiteX5-95" fmla="*/ 9144 w 9144000"/>
              <a:gd name="connsiteY5-96" fmla="*/ 1377696 h 1377696"/>
              <a:gd name="connsiteX6-97" fmla="*/ 0 w 9144000"/>
              <a:gd name="connsiteY6-98" fmla="*/ 426720 h 1377696"/>
              <a:gd name="connsiteX0-99" fmla="*/ 0 w 9144000"/>
              <a:gd name="connsiteY0-100" fmla="*/ 426720 h 1409700"/>
              <a:gd name="connsiteX1-101" fmla="*/ 4544568 w 9144000"/>
              <a:gd name="connsiteY1-102" fmla="*/ 234696 h 1409700"/>
              <a:gd name="connsiteX2-103" fmla="*/ 9144000 w 9144000"/>
              <a:gd name="connsiteY2-104" fmla="*/ 33528 h 1409700"/>
              <a:gd name="connsiteX3-105" fmla="*/ 9144000 w 9144000"/>
              <a:gd name="connsiteY3-106" fmla="*/ 1075944 h 1409700"/>
              <a:gd name="connsiteX4-107" fmla="*/ 4407408 w 9144000"/>
              <a:gd name="connsiteY4-108" fmla="*/ 1011936 h 1409700"/>
              <a:gd name="connsiteX5-109" fmla="*/ 9144 w 9144000"/>
              <a:gd name="connsiteY5-110" fmla="*/ 1377696 h 1409700"/>
              <a:gd name="connsiteX6-111" fmla="*/ 0 w 9144000"/>
              <a:gd name="connsiteY6-112" fmla="*/ 426720 h 1409700"/>
              <a:gd name="connsiteX0-113" fmla="*/ 381 w 9144381"/>
              <a:gd name="connsiteY0-114" fmla="*/ 426720 h 1409700"/>
              <a:gd name="connsiteX1-115" fmla="*/ 4544949 w 9144381"/>
              <a:gd name="connsiteY1-116" fmla="*/ 234696 h 1409700"/>
              <a:gd name="connsiteX2-117" fmla="*/ 9144381 w 9144381"/>
              <a:gd name="connsiteY2-118" fmla="*/ 33528 h 1409700"/>
              <a:gd name="connsiteX3-119" fmla="*/ 9144381 w 9144381"/>
              <a:gd name="connsiteY3-120" fmla="*/ 1075944 h 1409700"/>
              <a:gd name="connsiteX4-121" fmla="*/ 4407789 w 9144381"/>
              <a:gd name="connsiteY4-122" fmla="*/ 1011936 h 1409700"/>
              <a:gd name="connsiteX5-123" fmla="*/ 0 w 9144381"/>
              <a:gd name="connsiteY5-124" fmla="*/ 1384071 h 1409700"/>
              <a:gd name="connsiteX6-125" fmla="*/ 381 w 9144381"/>
              <a:gd name="connsiteY6-126" fmla="*/ 426720 h 140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F943-3477-427C-9699-DB4C59B0B11D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624328"/>
            <a:ext cx="4378589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C2F7-B463-4C08-ACDE-8F92BF46EC7D}" type="datetime1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2" y="1874520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  <a:gd name="connsiteX0-267" fmla="*/ 52 w 9153196"/>
              <a:gd name="connsiteY0-268" fmla="*/ 610884 h 1862136"/>
              <a:gd name="connsiteX1-269" fmla="*/ 0 w 9153196"/>
              <a:gd name="connsiteY1-270" fmla="*/ 1862136 h 1862136"/>
              <a:gd name="connsiteX2-271" fmla="*/ 2999284 w 9153196"/>
              <a:gd name="connsiteY2-272" fmla="*/ 1051560 h 1862136"/>
              <a:gd name="connsiteX3-273" fmla="*/ 6281980 w 9153196"/>
              <a:gd name="connsiteY3-274" fmla="*/ 1469136 h 1862136"/>
              <a:gd name="connsiteX4-275" fmla="*/ 9144052 w 9153196"/>
              <a:gd name="connsiteY4-276" fmla="*/ 1487424 h 1862136"/>
              <a:gd name="connsiteX5-277" fmla="*/ 9153196 w 9153196"/>
              <a:gd name="connsiteY5-278" fmla="*/ 0 h 1862136"/>
              <a:gd name="connsiteX6-279" fmla="*/ 52 w 9153196"/>
              <a:gd name="connsiteY6-280" fmla="*/ 610884 h 1862136"/>
              <a:gd name="connsiteX0-281" fmla="*/ 52 w 9153196"/>
              <a:gd name="connsiteY0-282" fmla="*/ 1284 h 1252536"/>
              <a:gd name="connsiteX1-283" fmla="*/ 0 w 9153196"/>
              <a:gd name="connsiteY1-284" fmla="*/ 1252536 h 1252536"/>
              <a:gd name="connsiteX2-285" fmla="*/ 2999284 w 9153196"/>
              <a:gd name="connsiteY2-286" fmla="*/ 441960 h 1252536"/>
              <a:gd name="connsiteX3-287" fmla="*/ 6281980 w 9153196"/>
              <a:gd name="connsiteY3-288" fmla="*/ 859536 h 1252536"/>
              <a:gd name="connsiteX4-289" fmla="*/ 9144052 w 9153196"/>
              <a:gd name="connsiteY4-290" fmla="*/ 877824 h 1252536"/>
              <a:gd name="connsiteX5-291" fmla="*/ 9153196 w 9153196"/>
              <a:gd name="connsiteY5-292" fmla="*/ 0 h 1252536"/>
              <a:gd name="connsiteX6-293" fmla="*/ 52 w 9153196"/>
              <a:gd name="connsiteY6-294" fmla="*/ 1284 h 1252536"/>
              <a:gd name="connsiteX0-295" fmla="*/ 52 w 9153196"/>
              <a:gd name="connsiteY0-296" fmla="*/ 1284 h 1252536"/>
              <a:gd name="connsiteX1-297" fmla="*/ 0 w 9153196"/>
              <a:gd name="connsiteY1-298" fmla="*/ 1252536 h 1252536"/>
              <a:gd name="connsiteX2-299" fmla="*/ 3010829 w 9153196"/>
              <a:gd name="connsiteY2-300" fmla="*/ 483524 h 1252536"/>
              <a:gd name="connsiteX3-301" fmla="*/ 6281980 w 9153196"/>
              <a:gd name="connsiteY3-302" fmla="*/ 859536 h 1252536"/>
              <a:gd name="connsiteX4-303" fmla="*/ 9144052 w 9153196"/>
              <a:gd name="connsiteY4-304" fmla="*/ 877824 h 1252536"/>
              <a:gd name="connsiteX5-305" fmla="*/ 9153196 w 9153196"/>
              <a:gd name="connsiteY5-306" fmla="*/ 0 h 1252536"/>
              <a:gd name="connsiteX6-307" fmla="*/ 52 w 9153196"/>
              <a:gd name="connsiteY6-308" fmla="*/ 1284 h 1252536"/>
              <a:gd name="connsiteX0-309" fmla="*/ 52 w 9153196"/>
              <a:gd name="connsiteY0-310" fmla="*/ 1284 h 1252536"/>
              <a:gd name="connsiteX1-311" fmla="*/ 0 w 9153196"/>
              <a:gd name="connsiteY1-312" fmla="*/ 1252536 h 1252536"/>
              <a:gd name="connsiteX2-313" fmla="*/ 3010829 w 9153196"/>
              <a:gd name="connsiteY2-314" fmla="*/ 483524 h 1252536"/>
              <a:gd name="connsiteX3-315" fmla="*/ 6281980 w 9153196"/>
              <a:gd name="connsiteY3-316" fmla="*/ 859536 h 1252536"/>
              <a:gd name="connsiteX4-317" fmla="*/ 9144052 w 9153196"/>
              <a:gd name="connsiteY4-318" fmla="*/ 877824 h 1252536"/>
              <a:gd name="connsiteX5-319" fmla="*/ 9153196 w 9153196"/>
              <a:gd name="connsiteY5-320" fmla="*/ 0 h 1252536"/>
              <a:gd name="connsiteX6-321" fmla="*/ 52 w 9153196"/>
              <a:gd name="connsiteY6-322" fmla="*/ 1284 h 1252536"/>
              <a:gd name="connsiteX0-323" fmla="*/ 52 w 9153196"/>
              <a:gd name="connsiteY0-324" fmla="*/ 1284 h 1252536"/>
              <a:gd name="connsiteX1-325" fmla="*/ 0 w 9153196"/>
              <a:gd name="connsiteY1-326" fmla="*/ 1252536 h 1252536"/>
              <a:gd name="connsiteX2-327" fmla="*/ 3010829 w 9153196"/>
              <a:gd name="connsiteY2-328" fmla="*/ 483524 h 1252536"/>
              <a:gd name="connsiteX3-329" fmla="*/ 6281980 w 9153196"/>
              <a:gd name="connsiteY3-330" fmla="*/ 859536 h 1252536"/>
              <a:gd name="connsiteX4-331" fmla="*/ 9144052 w 9153196"/>
              <a:gd name="connsiteY4-332" fmla="*/ 877824 h 1252536"/>
              <a:gd name="connsiteX5-333" fmla="*/ 9153196 w 9153196"/>
              <a:gd name="connsiteY5-334" fmla="*/ 0 h 1252536"/>
              <a:gd name="connsiteX6-335" fmla="*/ 52 w 9153196"/>
              <a:gd name="connsiteY6-336" fmla="*/ 1284 h 1252536"/>
              <a:gd name="connsiteX0-337" fmla="*/ 52 w 9153196"/>
              <a:gd name="connsiteY0-338" fmla="*/ 1284 h 1252536"/>
              <a:gd name="connsiteX1-339" fmla="*/ 0 w 9153196"/>
              <a:gd name="connsiteY1-340" fmla="*/ 1252536 h 1252536"/>
              <a:gd name="connsiteX2-341" fmla="*/ 3620429 w 9153196"/>
              <a:gd name="connsiteY2-342" fmla="*/ 483524 h 1252536"/>
              <a:gd name="connsiteX3-343" fmla="*/ 6281980 w 9153196"/>
              <a:gd name="connsiteY3-344" fmla="*/ 859536 h 1252536"/>
              <a:gd name="connsiteX4-345" fmla="*/ 9144052 w 9153196"/>
              <a:gd name="connsiteY4-346" fmla="*/ 877824 h 1252536"/>
              <a:gd name="connsiteX5-347" fmla="*/ 9153196 w 9153196"/>
              <a:gd name="connsiteY5-348" fmla="*/ 0 h 1252536"/>
              <a:gd name="connsiteX6-349" fmla="*/ 52 w 9153196"/>
              <a:gd name="connsiteY6-350" fmla="*/ 1284 h 1252536"/>
              <a:gd name="connsiteX0-351" fmla="*/ 52 w 9153196"/>
              <a:gd name="connsiteY0-352" fmla="*/ 1284 h 1252536"/>
              <a:gd name="connsiteX1-353" fmla="*/ 0 w 9153196"/>
              <a:gd name="connsiteY1-354" fmla="*/ 1252536 h 1252536"/>
              <a:gd name="connsiteX2-355" fmla="*/ 3620429 w 9153196"/>
              <a:gd name="connsiteY2-356" fmla="*/ 483524 h 1252536"/>
              <a:gd name="connsiteX3-357" fmla="*/ 6281980 w 9153196"/>
              <a:gd name="connsiteY3-358" fmla="*/ 859536 h 1252536"/>
              <a:gd name="connsiteX4-359" fmla="*/ 9144052 w 9153196"/>
              <a:gd name="connsiteY4-360" fmla="*/ 877824 h 1252536"/>
              <a:gd name="connsiteX5-361" fmla="*/ 9153196 w 9153196"/>
              <a:gd name="connsiteY5-362" fmla="*/ 0 h 1252536"/>
              <a:gd name="connsiteX6-363" fmla="*/ 52 w 9153196"/>
              <a:gd name="connsiteY6-364" fmla="*/ 1284 h 1252536"/>
              <a:gd name="connsiteX0-365" fmla="*/ 52 w 9153196"/>
              <a:gd name="connsiteY0-366" fmla="*/ 1284 h 1252536"/>
              <a:gd name="connsiteX1-367" fmla="*/ 0 w 9153196"/>
              <a:gd name="connsiteY1-368" fmla="*/ 1252536 h 1252536"/>
              <a:gd name="connsiteX2-369" fmla="*/ 3620429 w 9153196"/>
              <a:gd name="connsiteY2-370" fmla="*/ 483524 h 1252536"/>
              <a:gd name="connsiteX3-371" fmla="*/ 9144052 w 9153196"/>
              <a:gd name="connsiteY3-372" fmla="*/ 877824 h 1252536"/>
              <a:gd name="connsiteX4-373" fmla="*/ 9153196 w 9153196"/>
              <a:gd name="connsiteY4-374" fmla="*/ 0 h 1252536"/>
              <a:gd name="connsiteX5-375" fmla="*/ 52 w 9153196"/>
              <a:gd name="connsiteY5-376" fmla="*/ 1284 h 1252536"/>
              <a:gd name="connsiteX0-377" fmla="*/ 52 w 9153196"/>
              <a:gd name="connsiteY0-378" fmla="*/ 1284 h 1252536"/>
              <a:gd name="connsiteX1-379" fmla="*/ 0 w 9153196"/>
              <a:gd name="connsiteY1-380" fmla="*/ 1252536 h 1252536"/>
              <a:gd name="connsiteX2-381" fmla="*/ 3620429 w 9153196"/>
              <a:gd name="connsiteY2-382" fmla="*/ 483524 h 1252536"/>
              <a:gd name="connsiteX3-383" fmla="*/ 9144052 w 9153196"/>
              <a:gd name="connsiteY3-384" fmla="*/ 877824 h 1252536"/>
              <a:gd name="connsiteX4-385" fmla="*/ 9153196 w 9153196"/>
              <a:gd name="connsiteY4-386" fmla="*/ 0 h 1252536"/>
              <a:gd name="connsiteX5-387" fmla="*/ 52 w 9153196"/>
              <a:gd name="connsiteY5-388" fmla="*/ 1284 h 1252536"/>
              <a:gd name="connsiteX0-389" fmla="*/ 52 w 9153196"/>
              <a:gd name="connsiteY0-390" fmla="*/ 1284 h 1279374"/>
              <a:gd name="connsiteX1-391" fmla="*/ 0 w 9153196"/>
              <a:gd name="connsiteY1-392" fmla="*/ 1252536 h 1279374"/>
              <a:gd name="connsiteX2-393" fmla="*/ 3620429 w 9153196"/>
              <a:gd name="connsiteY2-394" fmla="*/ 483524 h 1279374"/>
              <a:gd name="connsiteX3-395" fmla="*/ 9144052 w 9153196"/>
              <a:gd name="connsiteY3-396" fmla="*/ 877824 h 1279374"/>
              <a:gd name="connsiteX4-397" fmla="*/ 9153196 w 9153196"/>
              <a:gd name="connsiteY4-398" fmla="*/ 0 h 1279374"/>
              <a:gd name="connsiteX5-399" fmla="*/ 52 w 9153196"/>
              <a:gd name="connsiteY5-400" fmla="*/ 1284 h 1279374"/>
              <a:gd name="connsiteX0-401" fmla="*/ 52 w 9150620"/>
              <a:gd name="connsiteY0-402" fmla="*/ 1284 h 1279374"/>
              <a:gd name="connsiteX1-403" fmla="*/ 0 w 9150620"/>
              <a:gd name="connsiteY1-404" fmla="*/ 1252536 h 1279374"/>
              <a:gd name="connsiteX2-405" fmla="*/ 3620429 w 9150620"/>
              <a:gd name="connsiteY2-406" fmla="*/ 483524 h 1279374"/>
              <a:gd name="connsiteX3-407" fmla="*/ 9144052 w 9150620"/>
              <a:gd name="connsiteY3-408" fmla="*/ 877824 h 1279374"/>
              <a:gd name="connsiteX4-409" fmla="*/ 9150620 w 9150620"/>
              <a:gd name="connsiteY4-410" fmla="*/ 0 h 1279374"/>
              <a:gd name="connsiteX5-411" fmla="*/ 52 w 9150620"/>
              <a:gd name="connsiteY5-412" fmla="*/ 1284 h 1279374"/>
              <a:gd name="connsiteX0-413" fmla="*/ 52 w 9150620"/>
              <a:gd name="connsiteY0-414" fmla="*/ 1284 h 1279374"/>
              <a:gd name="connsiteX1-415" fmla="*/ 0 w 9150620"/>
              <a:gd name="connsiteY1-416" fmla="*/ 1252536 h 1279374"/>
              <a:gd name="connsiteX2-417" fmla="*/ 3641211 w 9150620"/>
              <a:gd name="connsiteY2-418" fmla="*/ 459690 h 1279374"/>
              <a:gd name="connsiteX3-419" fmla="*/ 9144052 w 9150620"/>
              <a:gd name="connsiteY3-420" fmla="*/ 877824 h 1279374"/>
              <a:gd name="connsiteX4-421" fmla="*/ 9150620 w 9150620"/>
              <a:gd name="connsiteY4-422" fmla="*/ 0 h 1279374"/>
              <a:gd name="connsiteX5-423" fmla="*/ 52 w 9150620"/>
              <a:gd name="connsiteY5-424" fmla="*/ 1284 h 1279374"/>
              <a:gd name="connsiteX0-425" fmla="*/ 52 w 9150620"/>
              <a:gd name="connsiteY0-426" fmla="*/ 1284 h 1279374"/>
              <a:gd name="connsiteX1-427" fmla="*/ 0 w 9150620"/>
              <a:gd name="connsiteY1-428" fmla="*/ 1252536 h 1279374"/>
              <a:gd name="connsiteX2-429" fmla="*/ 3641211 w 9150620"/>
              <a:gd name="connsiteY2-430" fmla="*/ 459690 h 1279374"/>
              <a:gd name="connsiteX3-431" fmla="*/ 9144052 w 9150620"/>
              <a:gd name="connsiteY3-432" fmla="*/ 877824 h 1279374"/>
              <a:gd name="connsiteX4-433" fmla="*/ 9150620 w 9150620"/>
              <a:gd name="connsiteY4-434" fmla="*/ 0 h 1279374"/>
              <a:gd name="connsiteX5-435" fmla="*/ 52 w 9150620"/>
              <a:gd name="connsiteY5-436" fmla="*/ 1284 h 1279374"/>
              <a:gd name="connsiteX0-437" fmla="*/ 52 w 9150620"/>
              <a:gd name="connsiteY0-438" fmla="*/ 1284 h 1279374"/>
              <a:gd name="connsiteX1-439" fmla="*/ 0 w 9150620"/>
              <a:gd name="connsiteY1-440" fmla="*/ 1252536 h 1279374"/>
              <a:gd name="connsiteX2-441" fmla="*/ 3622738 w 9150620"/>
              <a:gd name="connsiteY2-442" fmla="*/ 425264 h 1279374"/>
              <a:gd name="connsiteX3-443" fmla="*/ 9144052 w 9150620"/>
              <a:gd name="connsiteY3-444" fmla="*/ 877824 h 1279374"/>
              <a:gd name="connsiteX4-445" fmla="*/ 9150620 w 9150620"/>
              <a:gd name="connsiteY4-446" fmla="*/ 0 h 1279374"/>
              <a:gd name="connsiteX5-447" fmla="*/ 52 w 9150620"/>
              <a:gd name="connsiteY5-448" fmla="*/ 1284 h 1279374"/>
              <a:gd name="connsiteX0-449" fmla="*/ 52 w 9150620"/>
              <a:gd name="connsiteY0-450" fmla="*/ 1284 h 1279374"/>
              <a:gd name="connsiteX1-451" fmla="*/ 0 w 9150620"/>
              <a:gd name="connsiteY1-452" fmla="*/ 1252536 h 1279374"/>
              <a:gd name="connsiteX2-453" fmla="*/ 3622738 w 9150620"/>
              <a:gd name="connsiteY2-454" fmla="*/ 425264 h 1279374"/>
              <a:gd name="connsiteX3-455" fmla="*/ 9144052 w 9150620"/>
              <a:gd name="connsiteY3-456" fmla="*/ 877824 h 1279374"/>
              <a:gd name="connsiteX4-457" fmla="*/ 9150620 w 9150620"/>
              <a:gd name="connsiteY4-458" fmla="*/ 0 h 1279374"/>
              <a:gd name="connsiteX5-459" fmla="*/ 52 w 9150620"/>
              <a:gd name="connsiteY5-460" fmla="*/ 1284 h 1279374"/>
              <a:gd name="connsiteX0-461" fmla="*/ 52 w 9150620"/>
              <a:gd name="connsiteY0-462" fmla="*/ 1284 h 1279374"/>
              <a:gd name="connsiteX1-463" fmla="*/ 0 w 9150620"/>
              <a:gd name="connsiteY1-464" fmla="*/ 1252536 h 1279374"/>
              <a:gd name="connsiteX2-465" fmla="*/ 3622738 w 9150620"/>
              <a:gd name="connsiteY2-466" fmla="*/ 425264 h 1279374"/>
              <a:gd name="connsiteX3-467" fmla="*/ 9144052 w 9150620"/>
              <a:gd name="connsiteY3-468" fmla="*/ 877824 h 1279374"/>
              <a:gd name="connsiteX4-469" fmla="*/ 9150620 w 9150620"/>
              <a:gd name="connsiteY4-470" fmla="*/ 0 h 1279374"/>
              <a:gd name="connsiteX5-471" fmla="*/ 52 w 9150620"/>
              <a:gd name="connsiteY5-472" fmla="*/ 1284 h 1279374"/>
              <a:gd name="connsiteX0-473" fmla="*/ 52 w 9150620"/>
              <a:gd name="connsiteY0-474" fmla="*/ 1284 h 1252536"/>
              <a:gd name="connsiteX1-475" fmla="*/ 0 w 9150620"/>
              <a:gd name="connsiteY1-476" fmla="*/ 1252536 h 1252536"/>
              <a:gd name="connsiteX2-477" fmla="*/ 3622738 w 9150620"/>
              <a:gd name="connsiteY2-478" fmla="*/ 425264 h 1252536"/>
              <a:gd name="connsiteX3-479" fmla="*/ 9144052 w 9150620"/>
              <a:gd name="connsiteY3-480" fmla="*/ 877824 h 1252536"/>
              <a:gd name="connsiteX4-481" fmla="*/ 9150620 w 9150620"/>
              <a:gd name="connsiteY4-482" fmla="*/ 0 h 1252536"/>
              <a:gd name="connsiteX5-483" fmla="*/ 52 w 9150620"/>
              <a:gd name="connsiteY5-484" fmla="*/ 1284 h 1252536"/>
              <a:gd name="connsiteX0-485" fmla="*/ 52 w 9150620"/>
              <a:gd name="connsiteY0-486" fmla="*/ 1284 h 1252536"/>
              <a:gd name="connsiteX1-487" fmla="*/ 0 w 9150620"/>
              <a:gd name="connsiteY1-488" fmla="*/ 1252536 h 1252536"/>
              <a:gd name="connsiteX2-489" fmla="*/ 3622738 w 9150620"/>
              <a:gd name="connsiteY2-490" fmla="*/ 425264 h 1252536"/>
              <a:gd name="connsiteX3-491" fmla="*/ 9144052 w 9150620"/>
              <a:gd name="connsiteY3-492" fmla="*/ 877824 h 1252536"/>
              <a:gd name="connsiteX4-493" fmla="*/ 9150620 w 9150620"/>
              <a:gd name="connsiteY4-494" fmla="*/ 0 h 1252536"/>
              <a:gd name="connsiteX5-495" fmla="*/ 52 w 9150620"/>
              <a:gd name="connsiteY5-496" fmla="*/ 1284 h 1252536"/>
              <a:gd name="connsiteX0-497" fmla="*/ 52 w 9150620"/>
              <a:gd name="connsiteY0-498" fmla="*/ 1284 h 1340282"/>
              <a:gd name="connsiteX1-499" fmla="*/ 0 w 9150620"/>
              <a:gd name="connsiteY1-500" fmla="*/ 1252536 h 1340282"/>
              <a:gd name="connsiteX2-501" fmla="*/ 3622738 w 9150620"/>
              <a:gd name="connsiteY2-502" fmla="*/ 425264 h 1340282"/>
              <a:gd name="connsiteX3-503" fmla="*/ 9144052 w 9150620"/>
              <a:gd name="connsiteY3-504" fmla="*/ 877824 h 1340282"/>
              <a:gd name="connsiteX4-505" fmla="*/ 9150620 w 9150620"/>
              <a:gd name="connsiteY4-506" fmla="*/ 0 h 1340282"/>
              <a:gd name="connsiteX5-507" fmla="*/ 52 w 9150620"/>
              <a:gd name="connsiteY5-508" fmla="*/ 1284 h 1340282"/>
              <a:gd name="connsiteX0-509" fmla="*/ 52 w 9150620"/>
              <a:gd name="connsiteY0-510" fmla="*/ 1284 h 1470041"/>
              <a:gd name="connsiteX1-511" fmla="*/ 0 w 9150620"/>
              <a:gd name="connsiteY1-512" fmla="*/ 1252536 h 1470041"/>
              <a:gd name="connsiteX2-513" fmla="*/ 3622738 w 9150620"/>
              <a:gd name="connsiteY2-514" fmla="*/ 425264 h 1470041"/>
              <a:gd name="connsiteX3-515" fmla="*/ 9144052 w 9150620"/>
              <a:gd name="connsiteY3-516" fmla="*/ 877824 h 1470041"/>
              <a:gd name="connsiteX4-517" fmla="*/ 9150620 w 9150620"/>
              <a:gd name="connsiteY4-518" fmla="*/ 0 h 1470041"/>
              <a:gd name="connsiteX5-519" fmla="*/ 52 w 9150620"/>
              <a:gd name="connsiteY5-520" fmla="*/ 1284 h 1470041"/>
              <a:gd name="connsiteX0-521" fmla="*/ 52 w 9150620"/>
              <a:gd name="connsiteY0-522" fmla="*/ 1284 h 1470041"/>
              <a:gd name="connsiteX1-523" fmla="*/ 0 w 9150620"/>
              <a:gd name="connsiteY1-524" fmla="*/ 1252536 h 1470041"/>
              <a:gd name="connsiteX2-525" fmla="*/ 3622738 w 9150620"/>
              <a:gd name="connsiteY2-526" fmla="*/ 425264 h 1470041"/>
              <a:gd name="connsiteX3-527" fmla="*/ 9144052 w 9150620"/>
              <a:gd name="connsiteY3-528" fmla="*/ 877824 h 1470041"/>
              <a:gd name="connsiteX4-529" fmla="*/ 9150620 w 9150620"/>
              <a:gd name="connsiteY4-530" fmla="*/ 0 h 1470041"/>
              <a:gd name="connsiteX5-531" fmla="*/ 52 w 9150620"/>
              <a:gd name="connsiteY5-532" fmla="*/ 1284 h 14700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C4C9E-194F-4341-9864-70EBA81F700B}" type="datetime1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763284 h 1481136"/>
              <a:gd name="connsiteX1-185" fmla="*/ 0 w 9153196"/>
              <a:gd name="connsiteY1-186" fmla="*/ 1481136 h 1481136"/>
              <a:gd name="connsiteX2-187" fmla="*/ 2980996 w 9153196"/>
              <a:gd name="connsiteY2-188" fmla="*/ 960120 h 1481136"/>
              <a:gd name="connsiteX3-189" fmla="*/ 6739180 w 9153196"/>
              <a:gd name="connsiteY3-190" fmla="*/ 1316736 h 1481136"/>
              <a:gd name="connsiteX4-191" fmla="*/ 9144052 w 9153196"/>
              <a:gd name="connsiteY4-192" fmla="*/ 1106424 h 1481136"/>
              <a:gd name="connsiteX5-193" fmla="*/ 9153196 w 9153196"/>
              <a:gd name="connsiteY5-194" fmla="*/ 0 h 1481136"/>
              <a:gd name="connsiteX6-195" fmla="*/ 52 w 9153196"/>
              <a:gd name="connsiteY6-196" fmla="*/ 763284 h 1481136"/>
              <a:gd name="connsiteX0-197" fmla="*/ 52 w 9153196"/>
              <a:gd name="connsiteY0-198" fmla="*/ 1284 h 719136"/>
              <a:gd name="connsiteX1-199" fmla="*/ 0 w 9153196"/>
              <a:gd name="connsiteY1-200" fmla="*/ 719136 h 719136"/>
              <a:gd name="connsiteX2-201" fmla="*/ 2980996 w 9153196"/>
              <a:gd name="connsiteY2-202" fmla="*/ 198120 h 719136"/>
              <a:gd name="connsiteX3-203" fmla="*/ 6739180 w 9153196"/>
              <a:gd name="connsiteY3-204" fmla="*/ 554736 h 719136"/>
              <a:gd name="connsiteX4-205" fmla="*/ 9144052 w 9153196"/>
              <a:gd name="connsiteY4-206" fmla="*/ 344424 h 719136"/>
              <a:gd name="connsiteX5-207" fmla="*/ 9153196 w 9153196"/>
              <a:gd name="connsiteY5-208" fmla="*/ 0 h 719136"/>
              <a:gd name="connsiteX6-209" fmla="*/ 52 w 9153196"/>
              <a:gd name="connsiteY6-210" fmla="*/ 1284 h 719136"/>
              <a:gd name="connsiteX0-211" fmla="*/ 17 w 9162305"/>
              <a:gd name="connsiteY0-212" fmla="*/ 0 h 775764"/>
              <a:gd name="connsiteX1-213" fmla="*/ 9109 w 9162305"/>
              <a:gd name="connsiteY1-214" fmla="*/ 775764 h 775764"/>
              <a:gd name="connsiteX2-215" fmla="*/ 2990105 w 9162305"/>
              <a:gd name="connsiteY2-216" fmla="*/ 254748 h 775764"/>
              <a:gd name="connsiteX3-217" fmla="*/ 6748289 w 9162305"/>
              <a:gd name="connsiteY3-218" fmla="*/ 611364 h 775764"/>
              <a:gd name="connsiteX4-219" fmla="*/ 9153161 w 9162305"/>
              <a:gd name="connsiteY4-220" fmla="*/ 401052 h 775764"/>
              <a:gd name="connsiteX5-221" fmla="*/ 9162305 w 9162305"/>
              <a:gd name="connsiteY5-222" fmla="*/ 56628 h 775764"/>
              <a:gd name="connsiteX6-223" fmla="*/ 17 w 9162305"/>
              <a:gd name="connsiteY6-224" fmla="*/ 0 h 775764"/>
              <a:gd name="connsiteX0-225" fmla="*/ 17 w 9162305"/>
              <a:gd name="connsiteY0-226" fmla="*/ 0 h 821484"/>
              <a:gd name="connsiteX1-227" fmla="*/ 9109 w 9162305"/>
              <a:gd name="connsiteY1-228" fmla="*/ 821484 h 821484"/>
              <a:gd name="connsiteX2-229" fmla="*/ 2990105 w 9162305"/>
              <a:gd name="connsiteY2-230" fmla="*/ 300468 h 821484"/>
              <a:gd name="connsiteX3-231" fmla="*/ 6748289 w 9162305"/>
              <a:gd name="connsiteY3-232" fmla="*/ 657084 h 821484"/>
              <a:gd name="connsiteX4-233" fmla="*/ 9153161 w 9162305"/>
              <a:gd name="connsiteY4-234" fmla="*/ 446772 h 821484"/>
              <a:gd name="connsiteX5-235" fmla="*/ 9162305 w 9162305"/>
              <a:gd name="connsiteY5-236" fmla="*/ 102348 h 821484"/>
              <a:gd name="connsiteX6-237" fmla="*/ 17 w 9162305"/>
              <a:gd name="connsiteY6-238" fmla="*/ 0 h 821484"/>
              <a:gd name="connsiteX0-239" fmla="*/ 17 w 9162305"/>
              <a:gd name="connsiteY0-240" fmla="*/ 0 h 848916"/>
              <a:gd name="connsiteX1-241" fmla="*/ 9109 w 9162305"/>
              <a:gd name="connsiteY1-242" fmla="*/ 848916 h 848916"/>
              <a:gd name="connsiteX2-243" fmla="*/ 2990105 w 9162305"/>
              <a:gd name="connsiteY2-244" fmla="*/ 327900 h 848916"/>
              <a:gd name="connsiteX3-245" fmla="*/ 6748289 w 9162305"/>
              <a:gd name="connsiteY3-246" fmla="*/ 684516 h 848916"/>
              <a:gd name="connsiteX4-247" fmla="*/ 9153161 w 9162305"/>
              <a:gd name="connsiteY4-248" fmla="*/ 474204 h 848916"/>
              <a:gd name="connsiteX5-249" fmla="*/ 9162305 w 9162305"/>
              <a:gd name="connsiteY5-250" fmla="*/ 129780 h 848916"/>
              <a:gd name="connsiteX6-251" fmla="*/ 17 w 9162305"/>
              <a:gd name="connsiteY6-252" fmla="*/ 0 h 848916"/>
              <a:gd name="connsiteX0-253" fmla="*/ 17 w 9171449"/>
              <a:gd name="connsiteY0-254" fmla="*/ 0 h 864156"/>
              <a:gd name="connsiteX1-255" fmla="*/ 18253 w 9171449"/>
              <a:gd name="connsiteY1-256" fmla="*/ 864156 h 864156"/>
              <a:gd name="connsiteX2-257" fmla="*/ 2999249 w 9171449"/>
              <a:gd name="connsiteY2-258" fmla="*/ 343140 h 864156"/>
              <a:gd name="connsiteX3-259" fmla="*/ 6757433 w 9171449"/>
              <a:gd name="connsiteY3-260" fmla="*/ 699756 h 864156"/>
              <a:gd name="connsiteX4-261" fmla="*/ 9162305 w 9171449"/>
              <a:gd name="connsiteY4-262" fmla="*/ 489444 h 864156"/>
              <a:gd name="connsiteX5-263" fmla="*/ 9171449 w 9171449"/>
              <a:gd name="connsiteY5-264" fmla="*/ 145020 h 864156"/>
              <a:gd name="connsiteX6-265" fmla="*/ 17 w 9171449"/>
              <a:gd name="connsiteY6-266" fmla="*/ 0 h 864156"/>
              <a:gd name="connsiteX0-267" fmla="*/ 17 w 9189737"/>
              <a:gd name="connsiteY0-268" fmla="*/ 0 h 952548"/>
              <a:gd name="connsiteX1-269" fmla="*/ 36541 w 9189737"/>
              <a:gd name="connsiteY1-270" fmla="*/ 952548 h 952548"/>
              <a:gd name="connsiteX2-271" fmla="*/ 3017537 w 9189737"/>
              <a:gd name="connsiteY2-272" fmla="*/ 431532 h 952548"/>
              <a:gd name="connsiteX3-273" fmla="*/ 6775721 w 9189737"/>
              <a:gd name="connsiteY3-274" fmla="*/ 788148 h 952548"/>
              <a:gd name="connsiteX4-275" fmla="*/ 9180593 w 9189737"/>
              <a:gd name="connsiteY4-276" fmla="*/ 577836 h 952548"/>
              <a:gd name="connsiteX5-277" fmla="*/ 9189737 w 9189737"/>
              <a:gd name="connsiteY5-278" fmla="*/ 233412 h 952548"/>
              <a:gd name="connsiteX6-279" fmla="*/ 17 w 9189737"/>
              <a:gd name="connsiteY6-280" fmla="*/ 0 h 952548"/>
              <a:gd name="connsiteX0-281" fmla="*/ 17 w 9171449"/>
              <a:gd name="connsiteY0-282" fmla="*/ 0 h 909876"/>
              <a:gd name="connsiteX1-283" fmla="*/ 18253 w 9171449"/>
              <a:gd name="connsiteY1-284" fmla="*/ 909876 h 909876"/>
              <a:gd name="connsiteX2-285" fmla="*/ 2999249 w 9171449"/>
              <a:gd name="connsiteY2-286" fmla="*/ 388860 h 909876"/>
              <a:gd name="connsiteX3-287" fmla="*/ 6757433 w 9171449"/>
              <a:gd name="connsiteY3-288" fmla="*/ 745476 h 909876"/>
              <a:gd name="connsiteX4-289" fmla="*/ 9162305 w 9171449"/>
              <a:gd name="connsiteY4-290" fmla="*/ 535164 h 909876"/>
              <a:gd name="connsiteX5-291" fmla="*/ 9171449 w 9171449"/>
              <a:gd name="connsiteY5-292" fmla="*/ 190740 h 909876"/>
              <a:gd name="connsiteX6-293" fmla="*/ 17 w 9171449"/>
              <a:gd name="connsiteY6-294" fmla="*/ 0 h 909876"/>
              <a:gd name="connsiteX0-295" fmla="*/ 17 w 9180593"/>
              <a:gd name="connsiteY0-296" fmla="*/ 13476 h 923352"/>
              <a:gd name="connsiteX1-297" fmla="*/ 18253 w 9180593"/>
              <a:gd name="connsiteY1-298" fmla="*/ 923352 h 923352"/>
              <a:gd name="connsiteX2-299" fmla="*/ 2999249 w 9180593"/>
              <a:gd name="connsiteY2-300" fmla="*/ 402336 h 923352"/>
              <a:gd name="connsiteX3-301" fmla="*/ 6757433 w 9180593"/>
              <a:gd name="connsiteY3-302" fmla="*/ 758952 h 923352"/>
              <a:gd name="connsiteX4-303" fmla="*/ 9162305 w 9180593"/>
              <a:gd name="connsiteY4-304" fmla="*/ 548640 h 923352"/>
              <a:gd name="connsiteX5-305" fmla="*/ 9180593 w 9180593"/>
              <a:gd name="connsiteY5-306" fmla="*/ 0 h 923352"/>
              <a:gd name="connsiteX6-307" fmla="*/ 17 w 9180593"/>
              <a:gd name="connsiteY6-308" fmla="*/ 13476 h 923352"/>
              <a:gd name="connsiteX0-309" fmla="*/ 17 w 9189737"/>
              <a:gd name="connsiteY0-310" fmla="*/ 0 h 909876"/>
              <a:gd name="connsiteX1-311" fmla="*/ 18253 w 9189737"/>
              <a:gd name="connsiteY1-312" fmla="*/ 909876 h 909876"/>
              <a:gd name="connsiteX2-313" fmla="*/ 2999249 w 9189737"/>
              <a:gd name="connsiteY2-314" fmla="*/ 388860 h 909876"/>
              <a:gd name="connsiteX3-315" fmla="*/ 6757433 w 9189737"/>
              <a:gd name="connsiteY3-316" fmla="*/ 745476 h 909876"/>
              <a:gd name="connsiteX4-317" fmla="*/ 9162305 w 9189737"/>
              <a:gd name="connsiteY4-318" fmla="*/ 535164 h 909876"/>
              <a:gd name="connsiteX5-319" fmla="*/ 9189737 w 9189737"/>
              <a:gd name="connsiteY5-320" fmla="*/ 10908 h 909876"/>
              <a:gd name="connsiteX6-321" fmla="*/ 17 w 9189737"/>
              <a:gd name="connsiteY6-322" fmla="*/ 0 h 909876"/>
              <a:gd name="connsiteX0-323" fmla="*/ 0 w 9189720"/>
              <a:gd name="connsiteY0-324" fmla="*/ 0 h 909876"/>
              <a:gd name="connsiteX1-325" fmla="*/ 18236 w 9189720"/>
              <a:gd name="connsiteY1-326" fmla="*/ 909876 h 909876"/>
              <a:gd name="connsiteX2-327" fmla="*/ 2999232 w 9189720"/>
              <a:gd name="connsiteY2-328" fmla="*/ 388860 h 909876"/>
              <a:gd name="connsiteX3-329" fmla="*/ 6757416 w 9189720"/>
              <a:gd name="connsiteY3-330" fmla="*/ 745476 h 909876"/>
              <a:gd name="connsiteX4-331" fmla="*/ 9162288 w 9189720"/>
              <a:gd name="connsiteY4-332" fmla="*/ 535164 h 909876"/>
              <a:gd name="connsiteX5-333" fmla="*/ 9189720 w 9189720"/>
              <a:gd name="connsiteY5-334" fmla="*/ 10908 h 909876"/>
              <a:gd name="connsiteX6-335" fmla="*/ 0 w 9189720"/>
              <a:gd name="connsiteY6-336" fmla="*/ 0 h 909876"/>
              <a:gd name="connsiteX0-337" fmla="*/ 0 w 9162288"/>
              <a:gd name="connsiteY0-338" fmla="*/ 1971 h 911847"/>
              <a:gd name="connsiteX1-339" fmla="*/ 18236 w 9162288"/>
              <a:gd name="connsiteY1-340" fmla="*/ 911847 h 911847"/>
              <a:gd name="connsiteX2-341" fmla="*/ 2999232 w 9162288"/>
              <a:gd name="connsiteY2-342" fmla="*/ 390831 h 911847"/>
              <a:gd name="connsiteX3-343" fmla="*/ 6757416 w 9162288"/>
              <a:gd name="connsiteY3-344" fmla="*/ 747447 h 911847"/>
              <a:gd name="connsiteX4-345" fmla="*/ 9162288 w 9162288"/>
              <a:gd name="connsiteY4-346" fmla="*/ 537135 h 911847"/>
              <a:gd name="connsiteX5-347" fmla="*/ 9161386 w 9162288"/>
              <a:gd name="connsiteY5-348" fmla="*/ 0 h 911847"/>
              <a:gd name="connsiteX6-349" fmla="*/ 0 w 9162288"/>
              <a:gd name="connsiteY6-350" fmla="*/ 1971 h 911847"/>
              <a:gd name="connsiteX0-351" fmla="*/ 20401 w 9144052"/>
              <a:gd name="connsiteY0-352" fmla="*/ 32880 h 911847"/>
              <a:gd name="connsiteX1-353" fmla="*/ 0 w 9144052"/>
              <a:gd name="connsiteY1-354" fmla="*/ 911847 h 911847"/>
              <a:gd name="connsiteX2-355" fmla="*/ 2980996 w 9144052"/>
              <a:gd name="connsiteY2-356" fmla="*/ 390831 h 911847"/>
              <a:gd name="connsiteX3-357" fmla="*/ 6739180 w 9144052"/>
              <a:gd name="connsiteY3-358" fmla="*/ 747447 h 911847"/>
              <a:gd name="connsiteX4-359" fmla="*/ 9144052 w 9144052"/>
              <a:gd name="connsiteY4-360" fmla="*/ 537135 h 911847"/>
              <a:gd name="connsiteX5-361" fmla="*/ 9143150 w 9144052"/>
              <a:gd name="connsiteY5-362" fmla="*/ 0 h 911847"/>
              <a:gd name="connsiteX6-363" fmla="*/ 20401 w 9144052"/>
              <a:gd name="connsiteY6-364" fmla="*/ 32880 h 911847"/>
              <a:gd name="connsiteX0-365" fmla="*/ 2371 w 9144052"/>
              <a:gd name="connsiteY0-366" fmla="*/ 1971 h 911847"/>
              <a:gd name="connsiteX1-367" fmla="*/ 0 w 9144052"/>
              <a:gd name="connsiteY1-368" fmla="*/ 911847 h 911847"/>
              <a:gd name="connsiteX2-369" fmla="*/ 2980996 w 9144052"/>
              <a:gd name="connsiteY2-370" fmla="*/ 390831 h 911847"/>
              <a:gd name="connsiteX3-371" fmla="*/ 6739180 w 9144052"/>
              <a:gd name="connsiteY3-372" fmla="*/ 747447 h 911847"/>
              <a:gd name="connsiteX4-373" fmla="*/ 9144052 w 9144052"/>
              <a:gd name="connsiteY4-374" fmla="*/ 537135 h 911847"/>
              <a:gd name="connsiteX5-375" fmla="*/ 9143150 w 9144052"/>
              <a:gd name="connsiteY5-376" fmla="*/ 0 h 911847"/>
              <a:gd name="connsiteX6-377" fmla="*/ 2371 w 9144052"/>
              <a:gd name="connsiteY6-378" fmla="*/ 1971 h 911847"/>
              <a:gd name="connsiteX0-379" fmla="*/ 2371 w 9144052"/>
              <a:gd name="connsiteY0-380" fmla="*/ 1971 h 911847"/>
              <a:gd name="connsiteX1-381" fmla="*/ 0 w 9144052"/>
              <a:gd name="connsiteY1-382" fmla="*/ 911847 h 911847"/>
              <a:gd name="connsiteX2-383" fmla="*/ 2980996 w 9144052"/>
              <a:gd name="connsiteY2-384" fmla="*/ 390831 h 911847"/>
              <a:gd name="connsiteX3-385" fmla="*/ 6739180 w 9144052"/>
              <a:gd name="connsiteY3-386" fmla="*/ 747447 h 911847"/>
              <a:gd name="connsiteX4-387" fmla="*/ 9144052 w 9144052"/>
              <a:gd name="connsiteY4-388" fmla="*/ 537135 h 911847"/>
              <a:gd name="connsiteX5-389" fmla="*/ 9143150 w 9144052"/>
              <a:gd name="connsiteY5-390" fmla="*/ 0 h 911847"/>
              <a:gd name="connsiteX6-391" fmla="*/ 2371 w 9144052"/>
              <a:gd name="connsiteY6-392" fmla="*/ 1971 h 911847"/>
              <a:gd name="connsiteX0-393" fmla="*/ 2371 w 9144052"/>
              <a:gd name="connsiteY0-394" fmla="*/ 1971 h 911847"/>
              <a:gd name="connsiteX1-395" fmla="*/ 0 w 9144052"/>
              <a:gd name="connsiteY1-396" fmla="*/ 911847 h 911847"/>
              <a:gd name="connsiteX2-397" fmla="*/ 2980996 w 9144052"/>
              <a:gd name="connsiteY2-398" fmla="*/ 390831 h 911847"/>
              <a:gd name="connsiteX3-399" fmla="*/ 9144052 w 9144052"/>
              <a:gd name="connsiteY3-400" fmla="*/ 537135 h 911847"/>
              <a:gd name="connsiteX4-401" fmla="*/ 9143150 w 9144052"/>
              <a:gd name="connsiteY4-402" fmla="*/ 0 h 911847"/>
              <a:gd name="connsiteX5-403" fmla="*/ 2371 w 9144052"/>
              <a:gd name="connsiteY5-404" fmla="*/ 1971 h 911847"/>
              <a:gd name="connsiteX0-405" fmla="*/ 2371 w 9144052"/>
              <a:gd name="connsiteY0-406" fmla="*/ 1971 h 911847"/>
              <a:gd name="connsiteX1-407" fmla="*/ 0 w 9144052"/>
              <a:gd name="connsiteY1-408" fmla="*/ 911847 h 911847"/>
              <a:gd name="connsiteX2-409" fmla="*/ 3361996 w 9144052"/>
              <a:gd name="connsiteY2-410" fmla="*/ 390831 h 911847"/>
              <a:gd name="connsiteX3-411" fmla="*/ 9144052 w 9144052"/>
              <a:gd name="connsiteY3-412" fmla="*/ 537135 h 911847"/>
              <a:gd name="connsiteX4-413" fmla="*/ 9143150 w 9144052"/>
              <a:gd name="connsiteY4-414" fmla="*/ 0 h 911847"/>
              <a:gd name="connsiteX5-415" fmla="*/ 2371 w 9144052"/>
              <a:gd name="connsiteY5-416" fmla="*/ 1971 h 911847"/>
              <a:gd name="connsiteX0-417" fmla="*/ 2371 w 9144052"/>
              <a:gd name="connsiteY0-418" fmla="*/ 1971 h 1193400"/>
              <a:gd name="connsiteX1-419" fmla="*/ 0 w 9144052"/>
              <a:gd name="connsiteY1-420" fmla="*/ 911847 h 1193400"/>
              <a:gd name="connsiteX2-421" fmla="*/ 3361996 w 9144052"/>
              <a:gd name="connsiteY2-422" fmla="*/ 390831 h 1193400"/>
              <a:gd name="connsiteX3-423" fmla="*/ 9144052 w 9144052"/>
              <a:gd name="connsiteY3-424" fmla="*/ 537135 h 1193400"/>
              <a:gd name="connsiteX4-425" fmla="*/ 9143150 w 9144052"/>
              <a:gd name="connsiteY4-426" fmla="*/ 0 h 1193400"/>
              <a:gd name="connsiteX5-427" fmla="*/ 2371 w 9144052"/>
              <a:gd name="connsiteY5-428" fmla="*/ 1971 h 1193400"/>
              <a:gd name="connsiteX0-429" fmla="*/ 2371 w 9144052"/>
              <a:gd name="connsiteY0-430" fmla="*/ 1971 h 1125725"/>
              <a:gd name="connsiteX1-431" fmla="*/ 0 w 9144052"/>
              <a:gd name="connsiteY1-432" fmla="*/ 911847 h 1125725"/>
              <a:gd name="connsiteX2-433" fmla="*/ 3361996 w 9144052"/>
              <a:gd name="connsiteY2-434" fmla="*/ 390831 h 1125725"/>
              <a:gd name="connsiteX3-435" fmla="*/ 9144052 w 9144052"/>
              <a:gd name="connsiteY3-436" fmla="*/ 537135 h 1125725"/>
              <a:gd name="connsiteX4-437" fmla="*/ 9143150 w 9144052"/>
              <a:gd name="connsiteY4-438" fmla="*/ 0 h 1125725"/>
              <a:gd name="connsiteX5-439" fmla="*/ 2371 w 9144052"/>
              <a:gd name="connsiteY5-440" fmla="*/ 1971 h 1125725"/>
              <a:gd name="connsiteX0-441" fmla="*/ 2371 w 9144052"/>
              <a:gd name="connsiteY0-442" fmla="*/ 1971 h 1244834"/>
              <a:gd name="connsiteX1-443" fmla="*/ 0 w 9144052"/>
              <a:gd name="connsiteY1-444" fmla="*/ 911847 h 1244834"/>
              <a:gd name="connsiteX2-445" fmla="*/ 3361996 w 9144052"/>
              <a:gd name="connsiteY2-446" fmla="*/ 390831 h 1244834"/>
              <a:gd name="connsiteX3-447" fmla="*/ 9144052 w 9144052"/>
              <a:gd name="connsiteY3-448" fmla="*/ 537135 h 1244834"/>
              <a:gd name="connsiteX4-449" fmla="*/ 9143150 w 9144052"/>
              <a:gd name="connsiteY4-450" fmla="*/ 0 h 1244834"/>
              <a:gd name="connsiteX5-451" fmla="*/ 2371 w 9144052"/>
              <a:gd name="connsiteY5-452" fmla="*/ 1971 h 1244834"/>
              <a:gd name="connsiteX0-453" fmla="*/ 2371 w 9144052"/>
              <a:gd name="connsiteY0-454" fmla="*/ 1971 h 1244834"/>
              <a:gd name="connsiteX1-455" fmla="*/ 0 w 9144052"/>
              <a:gd name="connsiteY1-456" fmla="*/ 863120 h 1244834"/>
              <a:gd name="connsiteX2-457" fmla="*/ 3361996 w 9144052"/>
              <a:gd name="connsiteY2-458" fmla="*/ 390831 h 1244834"/>
              <a:gd name="connsiteX3-459" fmla="*/ 9144052 w 9144052"/>
              <a:gd name="connsiteY3-460" fmla="*/ 537135 h 1244834"/>
              <a:gd name="connsiteX4-461" fmla="*/ 9143150 w 9144052"/>
              <a:gd name="connsiteY4-462" fmla="*/ 0 h 1244834"/>
              <a:gd name="connsiteX5-463" fmla="*/ 2371 w 9144052"/>
              <a:gd name="connsiteY5-464" fmla="*/ 1971 h 1244834"/>
              <a:gd name="connsiteX0-465" fmla="*/ 2371 w 9144052"/>
              <a:gd name="connsiteY0-466" fmla="*/ 1971 h 1244834"/>
              <a:gd name="connsiteX1-467" fmla="*/ 0 w 9144052"/>
              <a:gd name="connsiteY1-468" fmla="*/ 749425 h 1244834"/>
              <a:gd name="connsiteX2-469" fmla="*/ 3361996 w 9144052"/>
              <a:gd name="connsiteY2-470" fmla="*/ 390831 h 1244834"/>
              <a:gd name="connsiteX3-471" fmla="*/ 9144052 w 9144052"/>
              <a:gd name="connsiteY3-472" fmla="*/ 537135 h 1244834"/>
              <a:gd name="connsiteX4-473" fmla="*/ 9143150 w 9144052"/>
              <a:gd name="connsiteY4-474" fmla="*/ 0 h 1244834"/>
              <a:gd name="connsiteX5-475" fmla="*/ 2371 w 9144052"/>
              <a:gd name="connsiteY5-476" fmla="*/ 1971 h 1244834"/>
              <a:gd name="connsiteX0-477" fmla="*/ 2371 w 9144052"/>
              <a:gd name="connsiteY0-478" fmla="*/ 1971 h 1244834"/>
              <a:gd name="connsiteX1-479" fmla="*/ 0 w 9144052"/>
              <a:gd name="connsiteY1-480" fmla="*/ 749425 h 1244834"/>
              <a:gd name="connsiteX2-481" fmla="*/ 3343523 w 9144052"/>
              <a:gd name="connsiteY2-482" fmla="*/ 315034 h 1244834"/>
              <a:gd name="connsiteX3-483" fmla="*/ 9144052 w 9144052"/>
              <a:gd name="connsiteY3-484" fmla="*/ 537135 h 1244834"/>
              <a:gd name="connsiteX4-485" fmla="*/ 9143150 w 9144052"/>
              <a:gd name="connsiteY4-486" fmla="*/ 0 h 1244834"/>
              <a:gd name="connsiteX5-487" fmla="*/ 2371 w 9144052"/>
              <a:gd name="connsiteY5-488" fmla="*/ 1971 h 1244834"/>
              <a:gd name="connsiteX0-489" fmla="*/ 2371 w 9144052"/>
              <a:gd name="connsiteY0-490" fmla="*/ 1971 h 1244834"/>
              <a:gd name="connsiteX1-491" fmla="*/ 0 w 9144052"/>
              <a:gd name="connsiteY1-492" fmla="*/ 749425 h 1244834"/>
              <a:gd name="connsiteX2-493" fmla="*/ 3114923 w 9144052"/>
              <a:gd name="connsiteY2-494" fmla="*/ 315034 h 1244834"/>
              <a:gd name="connsiteX3-495" fmla="*/ 9144052 w 9144052"/>
              <a:gd name="connsiteY3-496" fmla="*/ 537135 h 1244834"/>
              <a:gd name="connsiteX4-497" fmla="*/ 9143150 w 9144052"/>
              <a:gd name="connsiteY4-498" fmla="*/ 0 h 1244834"/>
              <a:gd name="connsiteX5-499" fmla="*/ 2371 w 9144052"/>
              <a:gd name="connsiteY5-500" fmla="*/ 1971 h 1244834"/>
              <a:gd name="connsiteX0-501" fmla="*/ 2371 w 9144052"/>
              <a:gd name="connsiteY0-502" fmla="*/ 1971 h 1282732"/>
              <a:gd name="connsiteX1-503" fmla="*/ 0 w 9144052"/>
              <a:gd name="connsiteY1-504" fmla="*/ 749425 h 1282732"/>
              <a:gd name="connsiteX2-505" fmla="*/ 3114923 w 9144052"/>
              <a:gd name="connsiteY2-506" fmla="*/ 315034 h 1282732"/>
              <a:gd name="connsiteX3-507" fmla="*/ 9144052 w 9144052"/>
              <a:gd name="connsiteY3-508" fmla="*/ 537135 h 1282732"/>
              <a:gd name="connsiteX4-509" fmla="*/ 9143150 w 9144052"/>
              <a:gd name="connsiteY4-510" fmla="*/ 0 h 1282732"/>
              <a:gd name="connsiteX5-511" fmla="*/ 2371 w 9144052"/>
              <a:gd name="connsiteY5-512" fmla="*/ 1971 h 1282732"/>
              <a:gd name="connsiteX0-513" fmla="*/ 2371 w 9144052"/>
              <a:gd name="connsiteY0-514" fmla="*/ 1971 h 1282732"/>
              <a:gd name="connsiteX1-515" fmla="*/ 0 w 9144052"/>
              <a:gd name="connsiteY1-516" fmla="*/ 749425 h 1282732"/>
              <a:gd name="connsiteX2-517" fmla="*/ 3114923 w 9144052"/>
              <a:gd name="connsiteY2-518" fmla="*/ 315034 h 1282732"/>
              <a:gd name="connsiteX3-519" fmla="*/ 9144052 w 9144052"/>
              <a:gd name="connsiteY3-520" fmla="*/ 537135 h 1282732"/>
              <a:gd name="connsiteX4-521" fmla="*/ 9143150 w 9144052"/>
              <a:gd name="connsiteY4-522" fmla="*/ 0 h 1282732"/>
              <a:gd name="connsiteX5-523" fmla="*/ 2371 w 9144052"/>
              <a:gd name="connsiteY5-524" fmla="*/ 1971 h 1282732"/>
              <a:gd name="connsiteX0-525" fmla="*/ 2371 w 9144052"/>
              <a:gd name="connsiteY0-526" fmla="*/ 1971 h 1282732"/>
              <a:gd name="connsiteX1-527" fmla="*/ 0 w 9144052"/>
              <a:gd name="connsiteY1-528" fmla="*/ 749425 h 1282732"/>
              <a:gd name="connsiteX2-529" fmla="*/ 3114923 w 9144052"/>
              <a:gd name="connsiteY2-530" fmla="*/ 315034 h 1282732"/>
              <a:gd name="connsiteX3-531" fmla="*/ 9144052 w 9144052"/>
              <a:gd name="connsiteY3-532" fmla="*/ 537135 h 1282732"/>
              <a:gd name="connsiteX4-533" fmla="*/ 9143150 w 9144052"/>
              <a:gd name="connsiteY4-534" fmla="*/ 0 h 1282732"/>
              <a:gd name="connsiteX5-535" fmla="*/ 2371 w 9144052"/>
              <a:gd name="connsiteY5-536" fmla="*/ 1971 h 1282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F9CF3-E1F5-4FBE-9DCF-793D44E09856}" type="datetime1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7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7B911A43-C60F-4EA2-B516-FB8E3F3B71D4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50CA13B0-9FB9-4178-AC0A-8128AD658C92}" type="datetime1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3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1284 h 1862136"/>
                <a:gd name="connsiteX1-185" fmla="*/ 0 w 9153196"/>
                <a:gd name="connsiteY1-186" fmla="*/ 1862136 h 1862136"/>
                <a:gd name="connsiteX2-187" fmla="*/ 2980996 w 9153196"/>
                <a:gd name="connsiteY2-188" fmla="*/ 960120 h 1862136"/>
                <a:gd name="connsiteX3-189" fmla="*/ 6739180 w 9153196"/>
                <a:gd name="connsiteY3-190" fmla="*/ 1316736 h 1862136"/>
                <a:gd name="connsiteX4-191" fmla="*/ 9144052 w 9153196"/>
                <a:gd name="connsiteY4-192" fmla="*/ 1106424 h 1862136"/>
                <a:gd name="connsiteX5-193" fmla="*/ 9153196 w 9153196"/>
                <a:gd name="connsiteY5-194" fmla="*/ 0 h 1862136"/>
                <a:gd name="connsiteX6-195" fmla="*/ 52 w 9153196"/>
                <a:gd name="connsiteY6-196" fmla="*/ 1284 h 1862136"/>
                <a:gd name="connsiteX0-197" fmla="*/ 52 w 9153196"/>
                <a:gd name="connsiteY0-198" fmla="*/ 1284 h 1862136"/>
                <a:gd name="connsiteX1-199" fmla="*/ 0 w 9153196"/>
                <a:gd name="connsiteY1-200" fmla="*/ 1862136 h 1862136"/>
                <a:gd name="connsiteX2-201" fmla="*/ 2999284 w 9153196"/>
                <a:gd name="connsiteY2-202" fmla="*/ 1051560 h 1862136"/>
                <a:gd name="connsiteX3-203" fmla="*/ 6739180 w 9153196"/>
                <a:gd name="connsiteY3-204" fmla="*/ 1316736 h 1862136"/>
                <a:gd name="connsiteX4-205" fmla="*/ 9144052 w 9153196"/>
                <a:gd name="connsiteY4-206" fmla="*/ 1106424 h 1862136"/>
                <a:gd name="connsiteX5-207" fmla="*/ 9153196 w 9153196"/>
                <a:gd name="connsiteY5-208" fmla="*/ 0 h 1862136"/>
                <a:gd name="connsiteX6-209" fmla="*/ 52 w 9153196"/>
                <a:gd name="connsiteY6-210" fmla="*/ 1284 h 1862136"/>
                <a:gd name="connsiteX0-211" fmla="*/ 52 w 9153196"/>
                <a:gd name="connsiteY0-212" fmla="*/ 1284 h 1862136"/>
                <a:gd name="connsiteX1-213" fmla="*/ 0 w 9153196"/>
                <a:gd name="connsiteY1-214" fmla="*/ 1862136 h 1862136"/>
                <a:gd name="connsiteX2-215" fmla="*/ 2999284 w 9153196"/>
                <a:gd name="connsiteY2-216" fmla="*/ 1051560 h 1862136"/>
                <a:gd name="connsiteX3-217" fmla="*/ 6739180 w 9153196"/>
                <a:gd name="connsiteY3-218" fmla="*/ 1316736 h 1862136"/>
                <a:gd name="connsiteX4-219" fmla="*/ 9144052 w 9153196"/>
                <a:gd name="connsiteY4-220" fmla="*/ 1487424 h 1862136"/>
                <a:gd name="connsiteX5-221" fmla="*/ 9153196 w 9153196"/>
                <a:gd name="connsiteY5-222" fmla="*/ 0 h 1862136"/>
                <a:gd name="connsiteX6-223" fmla="*/ 52 w 9153196"/>
                <a:gd name="connsiteY6-224" fmla="*/ 1284 h 1862136"/>
                <a:gd name="connsiteX0-225" fmla="*/ 52 w 9153196"/>
                <a:gd name="connsiteY0-226" fmla="*/ 1284 h 1862136"/>
                <a:gd name="connsiteX1-227" fmla="*/ 0 w 9153196"/>
                <a:gd name="connsiteY1-228" fmla="*/ 1862136 h 1862136"/>
                <a:gd name="connsiteX2-229" fmla="*/ 2999284 w 9153196"/>
                <a:gd name="connsiteY2-230" fmla="*/ 1051560 h 1862136"/>
                <a:gd name="connsiteX3-231" fmla="*/ 6281980 w 9153196"/>
                <a:gd name="connsiteY3-232" fmla="*/ 1469136 h 1862136"/>
                <a:gd name="connsiteX4-233" fmla="*/ 9144052 w 9153196"/>
                <a:gd name="connsiteY4-234" fmla="*/ 1487424 h 1862136"/>
                <a:gd name="connsiteX5-235" fmla="*/ 9153196 w 9153196"/>
                <a:gd name="connsiteY5-236" fmla="*/ 0 h 1862136"/>
                <a:gd name="connsiteX6-237" fmla="*/ 52 w 9153196"/>
                <a:gd name="connsiteY6-238" fmla="*/ 1284 h 1862136"/>
                <a:gd name="connsiteX0-239" fmla="*/ 52 w 9153196"/>
                <a:gd name="connsiteY0-240" fmla="*/ 1284 h 1862136"/>
                <a:gd name="connsiteX1-241" fmla="*/ 0 w 9153196"/>
                <a:gd name="connsiteY1-242" fmla="*/ 1862136 h 1862136"/>
                <a:gd name="connsiteX2-243" fmla="*/ 2999284 w 9153196"/>
                <a:gd name="connsiteY2-244" fmla="*/ 1051560 h 1862136"/>
                <a:gd name="connsiteX3-245" fmla="*/ 6281980 w 9153196"/>
                <a:gd name="connsiteY3-246" fmla="*/ 1469136 h 1862136"/>
                <a:gd name="connsiteX4-247" fmla="*/ 9144052 w 9153196"/>
                <a:gd name="connsiteY4-248" fmla="*/ 1487424 h 1862136"/>
                <a:gd name="connsiteX5-249" fmla="*/ 9153196 w 9153196"/>
                <a:gd name="connsiteY5-250" fmla="*/ 0 h 1862136"/>
                <a:gd name="connsiteX6-251" fmla="*/ 52 w 9153196"/>
                <a:gd name="connsiteY6-252" fmla="*/ 1284 h 1862136"/>
                <a:gd name="connsiteX0-253" fmla="*/ 52 w 9153196"/>
                <a:gd name="connsiteY0-254" fmla="*/ 1284 h 1862136"/>
                <a:gd name="connsiteX1-255" fmla="*/ 0 w 9153196"/>
                <a:gd name="connsiteY1-256" fmla="*/ 1862136 h 1862136"/>
                <a:gd name="connsiteX2-257" fmla="*/ 2999284 w 9153196"/>
                <a:gd name="connsiteY2-258" fmla="*/ 1051560 h 1862136"/>
                <a:gd name="connsiteX3-259" fmla="*/ 6281980 w 9153196"/>
                <a:gd name="connsiteY3-260" fmla="*/ 1469136 h 1862136"/>
                <a:gd name="connsiteX4-261" fmla="*/ 9144052 w 9153196"/>
                <a:gd name="connsiteY4-262" fmla="*/ 1487424 h 1862136"/>
                <a:gd name="connsiteX5-263" fmla="*/ 9153196 w 9153196"/>
                <a:gd name="connsiteY5-264" fmla="*/ 0 h 1862136"/>
                <a:gd name="connsiteX6-265" fmla="*/ 52 w 9153196"/>
                <a:gd name="connsiteY6-266" fmla="*/ 1284 h 1862136"/>
                <a:gd name="connsiteX0-267" fmla="*/ 52 w 9153196"/>
                <a:gd name="connsiteY0-268" fmla="*/ 610884 h 1862136"/>
                <a:gd name="connsiteX1-269" fmla="*/ 0 w 9153196"/>
                <a:gd name="connsiteY1-270" fmla="*/ 1862136 h 1862136"/>
                <a:gd name="connsiteX2-271" fmla="*/ 2999284 w 9153196"/>
                <a:gd name="connsiteY2-272" fmla="*/ 1051560 h 1862136"/>
                <a:gd name="connsiteX3-273" fmla="*/ 6281980 w 9153196"/>
                <a:gd name="connsiteY3-274" fmla="*/ 1469136 h 1862136"/>
                <a:gd name="connsiteX4-275" fmla="*/ 9144052 w 9153196"/>
                <a:gd name="connsiteY4-276" fmla="*/ 1487424 h 1862136"/>
                <a:gd name="connsiteX5-277" fmla="*/ 9153196 w 9153196"/>
                <a:gd name="connsiteY5-278" fmla="*/ 0 h 1862136"/>
                <a:gd name="connsiteX6-279" fmla="*/ 52 w 9153196"/>
                <a:gd name="connsiteY6-280" fmla="*/ 610884 h 1862136"/>
                <a:gd name="connsiteX0-281" fmla="*/ 52 w 9153196"/>
                <a:gd name="connsiteY0-282" fmla="*/ 1284 h 1252536"/>
                <a:gd name="connsiteX1-283" fmla="*/ 0 w 9153196"/>
                <a:gd name="connsiteY1-284" fmla="*/ 1252536 h 1252536"/>
                <a:gd name="connsiteX2-285" fmla="*/ 2999284 w 9153196"/>
                <a:gd name="connsiteY2-286" fmla="*/ 441960 h 1252536"/>
                <a:gd name="connsiteX3-287" fmla="*/ 6281980 w 9153196"/>
                <a:gd name="connsiteY3-288" fmla="*/ 859536 h 1252536"/>
                <a:gd name="connsiteX4-289" fmla="*/ 9144052 w 9153196"/>
                <a:gd name="connsiteY4-290" fmla="*/ 877824 h 1252536"/>
                <a:gd name="connsiteX5-291" fmla="*/ 9153196 w 9153196"/>
                <a:gd name="connsiteY5-292" fmla="*/ 0 h 1252536"/>
                <a:gd name="connsiteX6-293" fmla="*/ 52 w 9153196"/>
                <a:gd name="connsiteY6-294" fmla="*/ 1284 h 1252536"/>
                <a:gd name="connsiteX0-295" fmla="*/ 52 w 9153196"/>
                <a:gd name="connsiteY0-296" fmla="*/ 1284 h 1252536"/>
                <a:gd name="connsiteX1-297" fmla="*/ 0 w 9153196"/>
                <a:gd name="connsiteY1-298" fmla="*/ 1252536 h 1252536"/>
                <a:gd name="connsiteX2-299" fmla="*/ 3010829 w 9153196"/>
                <a:gd name="connsiteY2-300" fmla="*/ 483524 h 1252536"/>
                <a:gd name="connsiteX3-301" fmla="*/ 6281980 w 9153196"/>
                <a:gd name="connsiteY3-302" fmla="*/ 859536 h 1252536"/>
                <a:gd name="connsiteX4-303" fmla="*/ 9144052 w 9153196"/>
                <a:gd name="connsiteY4-304" fmla="*/ 877824 h 1252536"/>
                <a:gd name="connsiteX5-305" fmla="*/ 9153196 w 9153196"/>
                <a:gd name="connsiteY5-306" fmla="*/ 0 h 1252536"/>
                <a:gd name="connsiteX6-307" fmla="*/ 52 w 9153196"/>
                <a:gd name="connsiteY6-308" fmla="*/ 1284 h 1252536"/>
                <a:gd name="connsiteX0-309" fmla="*/ 52 w 9153196"/>
                <a:gd name="connsiteY0-310" fmla="*/ 1284 h 1252536"/>
                <a:gd name="connsiteX1-311" fmla="*/ 0 w 9153196"/>
                <a:gd name="connsiteY1-312" fmla="*/ 1252536 h 1252536"/>
                <a:gd name="connsiteX2-313" fmla="*/ 3010829 w 9153196"/>
                <a:gd name="connsiteY2-314" fmla="*/ 483524 h 1252536"/>
                <a:gd name="connsiteX3-315" fmla="*/ 6281980 w 9153196"/>
                <a:gd name="connsiteY3-316" fmla="*/ 859536 h 1252536"/>
                <a:gd name="connsiteX4-317" fmla="*/ 9144052 w 9153196"/>
                <a:gd name="connsiteY4-318" fmla="*/ 877824 h 1252536"/>
                <a:gd name="connsiteX5-319" fmla="*/ 9153196 w 9153196"/>
                <a:gd name="connsiteY5-320" fmla="*/ 0 h 1252536"/>
                <a:gd name="connsiteX6-321" fmla="*/ 52 w 9153196"/>
                <a:gd name="connsiteY6-322" fmla="*/ 1284 h 1252536"/>
                <a:gd name="connsiteX0-323" fmla="*/ 52 w 9153196"/>
                <a:gd name="connsiteY0-324" fmla="*/ 1284 h 1252536"/>
                <a:gd name="connsiteX1-325" fmla="*/ 0 w 9153196"/>
                <a:gd name="connsiteY1-326" fmla="*/ 1252536 h 1252536"/>
                <a:gd name="connsiteX2-327" fmla="*/ 3010829 w 9153196"/>
                <a:gd name="connsiteY2-328" fmla="*/ 483524 h 1252536"/>
                <a:gd name="connsiteX3-329" fmla="*/ 6281980 w 9153196"/>
                <a:gd name="connsiteY3-330" fmla="*/ 859536 h 1252536"/>
                <a:gd name="connsiteX4-331" fmla="*/ 9144052 w 9153196"/>
                <a:gd name="connsiteY4-332" fmla="*/ 877824 h 1252536"/>
                <a:gd name="connsiteX5-333" fmla="*/ 9153196 w 9153196"/>
                <a:gd name="connsiteY5-334" fmla="*/ 0 h 1252536"/>
                <a:gd name="connsiteX6-335" fmla="*/ 52 w 9153196"/>
                <a:gd name="connsiteY6-336" fmla="*/ 1284 h 1252536"/>
                <a:gd name="connsiteX0-337" fmla="*/ 52 w 9153196"/>
                <a:gd name="connsiteY0-338" fmla="*/ 1284 h 1252536"/>
                <a:gd name="connsiteX1-339" fmla="*/ 0 w 9153196"/>
                <a:gd name="connsiteY1-340" fmla="*/ 1252536 h 1252536"/>
                <a:gd name="connsiteX2-341" fmla="*/ 3620429 w 9153196"/>
                <a:gd name="connsiteY2-342" fmla="*/ 483524 h 1252536"/>
                <a:gd name="connsiteX3-343" fmla="*/ 6281980 w 9153196"/>
                <a:gd name="connsiteY3-344" fmla="*/ 859536 h 1252536"/>
                <a:gd name="connsiteX4-345" fmla="*/ 9144052 w 9153196"/>
                <a:gd name="connsiteY4-346" fmla="*/ 877824 h 1252536"/>
                <a:gd name="connsiteX5-347" fmla="*/ 9153196 w 9153196"/>
                <a:gd name="connsiteY5-348" fmla="*/ 0 h 1252536"/>
                <a:gd name="connsiteX6-349" fmla="*/ 52 w 9153196"/>
                <a:gd name="connsiteY6-350" fmla="*/ 1284 h 1252536"/>
                <a:gd name="connsiteX0-351" fmla="*/ 52 w 9153196"/>
                <a:gd name="connsiteY0-352" fmla="*/ 1284 h 1252536"/>
                <a:gd name="connsiteX1-353" fmla="*/ 0 w 9153196"/>
                <a:gd name="connsiteY1-354" fmla="*/ 1252536 h 1252536"/>
                <a:gd name="connsiteX2-355" fmla="*/ 3620429 w 9153196"/>
                <a:gd name="connsiteY2-356" fmla="*/ 483524 h 1252536"/>
                <a:gd name="connsiteX3-357" fmla="*/ 6281980 w 9153196"/>
                <a:gd name="connsiteY3-358" fmla="*/ 859536 h 1252536"/>
                <a:gd name="connsiteX4-359" fmla="*/ 9144052 w 9153196"/>
                <a:gd name="connsiteY4-360" fmla="*/ 877824 h 1252536"/>
                <a:gd name="connsiteX5-361" fmla="*/ 9153196 w 9153196"/>
                <a:gd name="connsiteY5-362" fmla="*/ 0 h 1252536"/>
                <a:gd name="connsiteX6-363" fmla="*/ 52 w 9153196"/>
                <a:gd name="connsiteY6-364" fmla="*/ 1284 h 1252536"/>
                <a:gd name="connsiteX0-365" fmla="*/ 52 w 9153196"/>
                <a:gd name="connsiteY0-366" fmla="*/ 1284 h 1252536"/>
                <a:gd name="connsiteX1-367" fmla="*/ 0 w 9153196"/>
                <a:gd name="connsiteY1-368" fmla="*/ 1252536 h 1252536"/>
                <a:gd name="connsiteX2-369" fmla="*/ 3620429 w 9153196"/>
                <a:gd name="connsiteY2-370" fmla="*/ 483524 h 1252536"/>
                <a:gd name="connsiteX3-371" fmla="*/ 9144052 w 9153196"/>
                <a:gd name="connsiteY3-372" fmla="*/ 877824 h 1252536"/>
                <a:gd name="connsiteX4-373" fmla="*/ 9153196 w 9153196"/>
                <a:gd name="connsiteY4-374" fmla="*/ 0 h 1252536"/>
                <a:gd name="connsiteX5-375" fmla="*/ 52 w 9153196"/>
                <a:gd name="connsiteY5-376" fmla="*/ 1284 h 1252536"/>
                <a:gd name="connsiteX0-377" fmla="*/ 52 w 9153196"/>
                <a:gd name="connsiteY0-378" fmla="*/ 1284 h 1252536"/>
                <a:gd name="connsiteX1-379" fmla="*/ 0 w 9153196"/>
                <a:gd name="connsiteY1-380" fmla="*/ 1252536 h 1252536"/>
                <a:gd name="connsiteX2-381" fmla="*/ 3620429 w 9153196"/>
                <a:gd name="connsiteY2-382" fmla="*/ 483524 h 1252536"/>
                <a:gd name="connsiteX3-383" fmla="*/ 9144052 w 9153196"/>
                <a:gd name="connsiteY3-384" fmla="*/ 877824 h 1252536"/>
                <a:gd name="connsiteX4-385" fmla="*/ 9153196 w 9153196"/>
                <a:gd name="connsiteY4-386" fmla="*/ 0 h 1252536"/>
                <a:gd name="connsiteX5-387" fmla="*/ 52 w 9153196"/>
                <a:gd name="connsiteY5-388" fmla="*/ 1284 h 1252536"/>
                <a:gd name="connsiteX0-389" fmla="*/ 52 w 9153196"/>
                <a:gd name="connsiteY0-390" fmla="*/ 1284 h 1279374"/>
                <a:gd name="connsiteX1-391" fmla="*/ 0 w 9153196"/>
                <a:gd name="connsiteY1-392" fmla="*/ 1252536 h 1279374"/>
                <a:gd name="connsiteX2-393" fmla="*/ 3620429 w 9153196"/>
                <a:gd name="connsiteY2-394" fmla="*/ 483524 h 1279374"/>
                <a:gd name="connsiteX3-395" fmla="*/ 9144052 w 9153196"/>
                <a:gd name="connsiteY3-396" fmla="*/ 877824 h 1279374"/>
                <a:gd name="connsiteX4-397" fmla="*/ 9153196 w 9153196"/>
                <a:gd name="connsiteY4-398" fmla="*/ 0 h 1279374"/>
                <a:gd name="connsiteX5-399" fmla="*/ 52 w 9153196"/>
                <a:gd name="connsiteY5-400" fmla="*/ 1284 h 1279374"/>
                <a:gd name="connsiteX0-401" fmla="*/ 52 w 9150620"/>
                <a:gd name="connsiteY0-402" fmla="*/ 1284 h 1279374"/>
                <a:gd name="connsiteX1-403" fmla="*/ 0 w 9150620"/>
                <a:gd name="connsiteY1-404" fmla="*/ 1252536 h 1279374"/>
                <a:gd name="connsiteX2-405" fmla="*/ 3620429 w 9150620"/>
                <a:gd name="connsiteY2-406" fmla="*/ 483524 h 1279374"/>
                <a:gd name="connsiteX3-407" fmla="*/ 9144052 w 9150620"/>
                <a:gd name="connsiteY3-408" fmla="*/ 877824 h 1279374"/>
                <a:gd name="connsiteX4-409" fmla="*/ 9150620 w 9150620"/>
                <a:gd name="connsiteY4-410" fmla="*/ 0 h 1279374"/>
                <a:gd name="connsiteX5-411" fmla="*/ 52 w 9150620"/>
                <a:gd name="connsiteY5-412" fmla="*/ 1284 h 1279374"/>
                <a:gd name="connsiteX0-413" fmla="*/ 52 w 9150620"/>
                <a:gd name="connsiteY0-414" fmla="*/ 1284 h 1279374"/>
                <a:gd name="connsiteX1-415" fmla="*/ 0 w 9150620"/>
                <a:gd name="connsiteY1-416" fmla="*/ 1252536 h 1279374"/>
                <a:gd name="connsiteX2-417" fmla="*/ 3641211 w 9150620"/>
                <a:gd name="connsiteY2-418" fmla="*/ 459690 h 1279374"/>
                <a:gd name="connsiteX3-419" fmla="*/ 9144052 w 9150620"/>
                <a:gd name="connsiteY3-420" fmla="*/ 877824 h 1279374"/>
                <a:gd name="connsiteX4-421" fmla="*/ 9150620 w 9150620"/>
                <a:gd name="connsiteY4-422" fmla="*/ 0 h 1279374"/>
                <a:gd name="connsiteX5-423" fmla="*/ 52 w 9150620"/>
                <a:gd name="connsiteY5-424" fmla="*/ 1284 h 1279374"/>
                <a:gd name="connsiteX0-425" fmla="*/ 52 w 9150620"/>
                <a:gd name="connsiteY0-426" fmla="*/ 1284 h 1279374"/>
                <a:gd name="connsiteX1-427" fmla="*/ 0 w 9150620"/>
                <a:gd name="connsiteY1-428" fmla="*/ 1252536 h 1279374"/>
                <a:gd name="connsiteX2-429" fmla="*/ 3641211 w 9150620"/>
                <a:gd name="connsiteY2-430" fmla="*/ 459690 h 1279374"/>
                <a:gd name="connsiteX3-431" fmla="*/ 9144052 w 9150620"/>
                <a:gd name="connsiteY3-432" fmla="*/ 877824 h 1279374"/>
                <a:gd name="connsiteX4-433" fmla="*/ 9150620 w 9150620"/>
                <a:gd name="connsiteY4-434" fmla="*/ 0 h 1279374"/>
                <a:gd name="connsiteX5-435" fmla="*/ 52 w 9150620"/>
                <a:gd name="connsiteY5-436" fmla="*/ 1284 h 1279374"/>
                <a:gd name="connsiteX0-437" fmla="*/ 52 w 9150620"/>
                <a:gd name="connsiteY0-438" fmla="*/ 1284 h 1279374"/>
                <a:gd name="connsiteX1-439" fmla="*/ 0 w 9150620"/>
                <a:gd name="connsiteY1-440" fmla="*/ 1252536 h 1279374"/>
                <a:gd name="connsiteX2-441" fmla="*/ 3622738 w 9150620"/>
                <a:gd name="connsiteY2-442" fmla="*/ 425264 h 1279374"/>
                <a:gd name="connsiteX3-443" fmla="*/ 9144052 w 9150620"/>
                <a:gd name="connsiteY3-444" fmla="*/ 877824 h 1279374"/>
                <a:gd name="connsiteX4-445" fmla="*/ 9150620 w 9150620"/>
                <a:gd name="connsiteY4-446" fmla="*/ 0 h 1279374"/>
                <a:gd name="connsiteX5-447" fmla="*/ 52 w 9150620"/>
                <a:gd name="connsiteY5-448" fmla="*/ 1284 h 1279374"/>
                <a:gd name="connsiteX0-449" fmla="*/ 52 w 9150620"/>
                <a:gd name="connsiteY0-450" fmla="*/ 1284 h 1279374"/>
                <a:gd name="connsiteX1-451" fmla="*/ 0 w 9150620"/>
                <a:gd name="connsiteY1-452" fmla="*/ 1252536 h 1279374"/>
                <a:gd name="connsiteX2-453" fmla="*/ 3622738 w 9150620"/>
                <a:gd name="connsiteY2-454" fmla="*/ 425264 h 1279374"/>
                <a:gd name="connsiteX3-455" fmla="*/ 9144052 w 9150620"/>
                <a:gd name="connsiteY3-456" fmla="*/ 877824 h 1279374"/>
                <a:gd name="connsiteX4-457" fmla="*/ 9150620 w 9150620"/>
                <a:gd name="connsiteY4-458" fmla="*/ 0 h 1279374"/>
                <a:gd name="connsiteX5-459" fmla="*/ 52 w 9150620"/>
                <a:gd name="connsiteY5-460" fmla="*/ 1284 h 1279374"/>
                <a:gd name="connsiteX0-461" fmla="*/ 52 w 9150620"/>
                <a:gd name="connsiteY0-462" fmla="*/ 1284 h 1279374"/>
                <a:gd name="connsiteX1-463" fmla="*/ 0 w 9150620"/>
                <a:gd name="connsiteY1-464" fmla="*/ 1252536 h 1279374"/>
                <a:gd name="connsiteX2-465" fmla="*/ 3622738 w 9150620"/>
                <a:gd name="connsiteY2-466" fmla="*/ 425264 h 1279374"/>
                <a:gd name="connsiteX3-467" fmla="*/ 9144052 w 9150620"/>
                <a:gd name="connsiteY3-468" fmla="*/ 877824 h 1279374"/>
                <a:gd name="connsiteX4-469" fmla="*/ 9150620 w 9150620"/>
                <a:gd name="connsiteY4-470" fmla="*/ 0 h 1279374"/>
                <a:gd name="connsiteX5-471" fmla="*/ 52 w 9150620"/>
                <a:gd name="connsiteY5-472" fmla="*/ 1284 h 1279374"/>
                <a:gd name="connsiteX0-473" fmla="*/ 52 w 9150620"/>
                <a:gd name="connsiteY0-474" fmla="*/ 1284 h 1252536"/>
                <a:gd name="connsiteX1-475" fmla="*/ 0 w 9150620"/>
                <a:gd name="connsiteY1-476" fmla="*/ 1252536 h 1252536"/>
                <a:gd name="connsiteX2-477" fmla="*/ 3622738 w 9150620"/>
                <a:gd name="connsiteY2-478" fmla="*/ 425264 h 1252536"/>
                <a:gd name="connsiteX3-479" fmla="*/ 9144052 w 9150620"/>
                <a:gd name="connsiteY3-480" fmla="*/ 877824 h 1252536"/>
                <a:gd name="connsiteX4-481" fmla="*/ 9150620 w 9150620"/>
                <a:gd name="connsiteY4-482" fmla="*/ 0 h 1252536"/>
                <a:gd name="connsiteX5-483" fmla="*/ 52 w 9150620"/>
                <a:gd name="connsiteY5-484" fmla="*/ 1284 h 1252536"/>
                <a:gd name="connsiteX0-485" fmla="*/ 52 w 9150620"/>
                <a:gd name="connsiteY0-486" fmla="*/ 1284 h 1252536"/>
                <a:gd name="connsiteX1-487" fmla="*/ 0 w 9150620"/>
                <a:gd name="connsiteY1-488" fmla="*/ 1252536 h 1252536"/>
                <a:gd name="connsiteX2-489" fmla="*/ 3622738 w 9150620"/>
                <a:gd name="connsiteY2-490" fmla="*/ 425264 h 1252536"/>
                <a:gd name="connsiteX3-491" fmla="*/ 9144052 w 9150620"/>
                <a:gd name="connsiteY3-492" fmla="*/ 877824 h 1252536"/>
                <a:gd name="connsiteX4-493" fmla="*/ 9150620 w 9150620"/>
                <a:gd name="connsiteY4-494" fmla="*/ 0 h 1252536"/>
                <a:gd name="connsiteX5-495" fmla="*/ 52 w 9150620"/>
                <a:gd name="connsiteY5-496" fmla="*/ 1284 h 1252536"/>
                <a:gd name="connsiteX0-497" fmla="*/ 52 w 9150620"/>
                <a:gd name="connsiteY0-498" fmla="*/ 1284 h 1340282"/>
                <a:gd name="connsiteX1-499" fmla="*/ 0 w 9150620"/>
                <a:gd name="connsiteY1-500" fmla="*/ 1252536 h 1340282"/>
                <a:gd name="connsiteX2-501" fmla="*/ 3622738 w 9150620"/>
                <a:gd name="connsiteY2-502" fmla="*/ 425264 h 1340282"/>
                <a:gd name="connsiteX3-503" fmla="*/ 9144052 w 9150620"/>
                <a:gd name="connsiteY3-504" fmla="*/ 877824 h 1340282"/>
                <a:gd name="connsiteX4-505" fmla="*/ 9150620 w 9150620"/>
                <a:gd name="connsiteY4-506" fmla="*/ 0 h 1340282"/>
                <a:gd name="connsiteX5-507" fmla="*/ 52 w 9150620"/>
                <a:gd name="connsiteY5-508" fmla="*/ 1284 h 1340282"/>
                <a:gd name="connsiteX0-509" fmla="*/ 52 w 9150620"/>
                <a:gd name="connsiteY0-510" fmla="*/ 1284 h 1470041"/>
                <a:gd name="connsiteX1-511" fmla="*/ 0 w 9150620"/>
                <a:gd name="connsiteY1-512" fmla="*/ 1252536 h 1470041"/>
                <a:gd name="connsiteX2-513" fmla="*/ 3622738 w 9150620"/>
                <a:gd name="connsiteY2-514" fmla="*/ 425264 h 1470041"/>
                <a:gd name="connsiteX3-515" fmla="*/ 9144052 w 9150620"/>
                <a:gd name="connsiteY3-516" fmla="*/ 877824 h 1470041"/>
                <a:gd name="connsiteX4-517" fmla="*/ 9150620 w 9150620"/>
                <a:gd name="connsiteY4-518" fmla="*/ 0 h 1470041"/>
                <a:gd name="connsiteX5-519" fmla="*/ 52 w 9150620"/>
                <a:gd name="connsiteY5-520" fmla="*/ 1284 h 1470041"/>
                <a:gd name="connsiteX0-521" fmla="*/ 52 w 9150620"/>
                <a:gd name="connsiteY0-522" fmla="*/ 1284 h 1470041"/>
                <a:gd name="connsiteX1-523" fmla="*/ 0 w 9150620"/>
                <a:gd name="connsiteY1-524" fmla="*/ 1252536 h 1470041"/>
                <a:gd name="connsiteX2-525" fmla="*/ 3622738 w 9150620"/>
                <a:gd name="connsiteY2-526" fmla="*/ 425264 h 1470041"/>
                <a:gd name="connsiteX3-527" fmla="*/ 9144052 w 9150620"/>
                <a:gd name="connsiteY3-528" fmla="*/ 877824 h 1470041"/>
                <a:gd name="connsiteX4-529" fmla="*/ 9150620 w 9150620"/>
                <a:gd name="connsiteY4-530" fmla="*/ 0 h 1470041"/>
                <a:gd name="connsiteX5-531" fmla="*/ 52 w 9150620"/>
                <a:gd name="connsiteY5-532" fmla="*/ 1284 h 1470041"/>
                <a:gd name="connsiteX0-533" fmla="*/ 18502 w 9169070"/>
                <a:gd name="connsiteY0-534" fmla="*/ 1284 h 1489619"/>
                <a:gd name="connsiteX1-535" fmla="*/ 0 w 9169070"/>
                <a:gd name="connsiteY1-536" fmla="*/ 1489619 h 1489619"/>
                <a:gd name="connsiteX2-537" fmla="*/ 3641188 w 9169070"/>
                <a:gd name="connsiteY2-538" fmla="*/ 425264 h 1489619"/>
                <a:gd name="connsiteX3-539" fmla="*/ 9162502 w 9169070"/>
                <a:gd name="connsiteY3-540" fmla="*/ 877824 h 1489619"/>
                <a:gd name="connsiteX4-541" fmla="*/ 9169070 w 9169070"/>
                <a:gd name="connsiteY4-542" fmla="*/ 0 h 1489619"/>
                <a:gd name="connsiteX5-543" fmla="*/ 18502 w 9169070"/>
                <a:gd name="connsiteY5-544" fmla="*/ 1284 h 1489619"/>
                <a:gd name="connsiteX0-545" fmla="*/ 18502 w 9169070"/>
                <a:gd name="connsiteY0-546" fmla="*/ 1284 h 1654092"/>
                <a:gd name="connsiteX1-547" fmla="*/ 0 w 9169070"/>
                <a:gd name="connsiteY1-548" fmla="*/ 1489619 h 1654092"/>
                <a:gd name="connsiteX2-549" fmla="*/ 3641188 w 9169070"/>
                <a:gd name="connsiteY2-550" fmla="*/ 425264 h 1654092"/>
                <a:gd name="connsiteX3-551" fmla="*/ 9137904 w 9169070"/>
                <a:gd name="connsiteY3-552" fmla="*/ 1061874 h 1654092"/>
                <a:gd name="connsiteX4-553" fmla="*/ 9169070 w 9169070"/>
                <a:gd name="connsiteY4-554" fmla="*/ 0 h 1654092"/>
                <a:gd name="connsiteX5-555" fmla="*/ 18502 w 9169070"/>
                <a:gd name="connsiteY5-556" fmla="*/ 1284 h 1654092"/>
                <a:gd name="connsiteX0-557" fmla="*/ 18502 w 9176990"/>
                <a:gd name="connsiteY0-558" fmla="*/ 1284 h 1654092"/>
                <a:gd name="connsiteX1-559" fmla="*/ 0 w 9176990"/>
                <a:gd name="connsiteY1-560" fmla="*/ 1489619 h 1654092"/>
                <a:gd name="connsiteX2-561" fmla="*/ 3641188 w 9176990"/>
                <a:gd name="connsiteY2-562" fmla="*/ 425264 h 1654092"/>
                <a:gd name="connsiteX3-563" fmla="*/ 9174801 w 9176990"/>
                <a:gd name="connsiteY3-564" fmla="*/ 1061875 h 1654092"/>
                <a:gd name="connsiteX4-565" fmla="*/ 9169070 w 9176990"/>
                <a:gd name="connsiteY4-566" fmla="*/ 0 h 1654092"/>
                <a:gd name="connsiteX5-567" fmla="*/ 18502 w 9176990"/>
                <a:gd name="connsiteY5-568" fmla="*/ 1284 h 1654092"/>
                <a:gd name="connsiteX0-569" fmla="*/ 18502 w 9176990"/>
                <a:gd name="connsiteY0-570" fmla="*/ 1284 h 1654092"/>
                <a:gd name="connsiteX1-571" fmla="*/ 0 w 9176990"/>
                <a:gd name="connsiteY1-572" fmla="*/ 1489619 h 1654092"/>
                <a:gd name="connsiteX2-573" fmla="*/ 3687310 w 9176990"/>
                <a:gd name="connsiteY2-574" fmla="*/ 649870 h 1654092"/>
                <a:gd name="connsiteX3-575" fmla="*/ 9174801 w 9176990"/>
                <a:gd name="connsiteY3-576" fmla="*/ 1061875 h 1654092"/>
                <a:gd name="connsiteX4-577" fmla="*/ 9169070 w 9176990"/>
                <a:gd name="connsiteY4-578" fmla="*/ 0 h 1654092"/>
                <a:gd name="connsiteX5-579" fmla="*/ 18502 w 9176990"/>
                <a:gd name="connsiteY5-580" fmla="*/ 1284 h 1654092"/>
                <a:gd name="connsiteX0-581" fmla="*/ 18502 w 9176990"/>
                <a:gd name="connsiteY0-582" fmla="*/ 1284 h 1654092"/>
                <a:gd name="connsiteX1-583" fmla="*/ 0 w 9176990"/>
                <a:gd name="connsiteY1-584" fmla="*/ 1489619 h 1654092"/>
                <a:gd name="connsiteX2-585" fmla="*/ 3200119 w 9176990"/>
                <a:gd name="connsiteY2-586" fmla="*/ 555828 h 1654092"/>
                <a:gd name="connsiteX3-587" fmla="*/ 9174801 w 9176990"/>
                <a:gd name="connsiteY3-588" fmla="*/ 1061875 h 1654092"/>
                <a:gd name="connsiteX4-589" fmla="*/ 9169070 w 9176990"/>
                <a:gd name="connsiteY4-590" fmla="*/ 0 h 1654092"/>
                <a:gd name="connsiteX5-591" fmla="*/ 18502 w 9176990"/>
                <a:gd name="connsiteY5-592" fmla="*/ 1284 h 1654092"/>
                <a:gd name="connsiteX0-593" fmla="*/ 18502 w 9176990"/>
                <a:gd name="connsiteY0-594" fmla="*/ 1284 h 1654092"/>
                <a:gd name="connsiteX1-595" fmla="*/ 0 w 9176990"/>
                <a:gd name="connsiteY1-596" fmla="*/ 1489619 h 1654092"/>
                <a:gd name="connsiteX2-597" fmla="*/ 3209344 w 9176990"/>
                <a:gd name="connsiteY2-598" fmla="*/ 515274 h 1654092"/>
                <a:gd name="connsiteX3-599" fmla="*/ 9174801 w 9176990"/>
                <a:gd name="connsiteY3-600" fmla="*/ 1061875 h 1654092"/>
                <a:gd name="connsiteX4-601" fmla="*/ 9169070 w 9176990"/>
                <a:gd name="connsiteY4-602" fmla="*/ 0 h 1654092"/>
                <a:gd name="connsiteX5-603" fmla="*/ 18502 w 9176990"/>
                <a:gd name="connsiteY5-604" fmla="*/ 1284 h 1654092"/>
                <a:gd name="connsiteX0-605" fmla="*/ 18502 w 9176990"/>
                <a:gd name="connsiteY0-606" fmla="*/ 1284 h 1489619"/>
                <a:gd name="connsiteX1-607" fmla="*/ 0 w 9176990"/>
                <a:gd name="connsiteY1-608" fmla="*/ 1489619 h 1489619"/>
                <a:gd name="connsiteX2-609" fmla="*/ 3209344 w 9176990"/>
                <a:gd name="connsiteY2-610" fmla="*/ 515274 h 1489619"/>
                <a:gd name="connsiteX3-611" fmla="*/ 6795308 w 9176990"/>
                <a:gd name="connsiteY3-612" fmla="*/ 1145702 h 1489619"/>
                <a:gd name="connsiteX4-613" fmla="*/ 9174801 w 9176990"/>
                <a:gd name="connsiteY4-614" fmla="*/ 1061875 h 1489619"/>
                <a:gd name="connsiteX5-615" fmla="*/ 9169070 w 9176990"/>
                <a:gd name="connsiteY5-616" fmla="*/ 0 h 1489619"/>
                <a:gd name="connsiteX6-617" fmla="*/ 18502 w 9176990"/>
                <a:gd name="connsiteY6-618" fmla="*/ 1284 h 1489619"/>
                <a:gd name="connsiteX0-619" fmla="*/ 18502 w 9176990"/>
                <a:gd name="connsiteY0-620" fmla="*/ 1284 h 1489619"/>
                <a:gd name="connsiteX1-621" fmla="*/ 0 w 9176990"/>
                <a:gd name="connsiteY1-622" fmla="*/ 1489619 h 1489619"/>
                <a:gd name="connsiteX2-623" fmla="*/ 3209344 w 9176990"/>
                <a:gd name="connsiteY2-624" fmla="*/ 515274 h 1489619"/>
                <a:gd name="connsiteX3-625" fmla="*/ 6734404 w 9176990"/>
                <a:gd name="connsiteY3-626" fmla="*/ 1030952 h 1489619"/>
                <a:gd name="connsiteX4-627" fmla="*/ 9174801 w 9176990"/>
                <a:gd name="connsiteY4-628" fmla="*/ 1061875 h 1489619"/>
                <a:gd name="connsiteX5-629" fmla="*/ 9169070 w 9176990"/>
                <a:gd name="connsiteY5-630" fmla="*/ 0 h 1489619"/>
                <a:gd name="connsiteX6-631" fmla="*/ 18502 w 9176990"/>
                <a:gd name="connsiteY6-632" fmla="*/ 1284 h 1489619"/>
                <a:gd name="connsiteX0-633" fmla="*/ 18502 w 9176990"/>
                <a:gd name="connsiteY0-634" fmla="*/ 1284 h 1489619"/>
                <a:gd name="connsiteX1-635" fmla="*/ 0 w 9176990"/>
                <a:gd name="connsiteY1-636" fmla="*/ 1489619 h 1489619"/>
                <a:gd name="connsiteX2-637" fmla="*/ 3209344 w 9176990"/>
                <a:gd name="connsiteY2-638" fmla="*/ 515274 h 1489619"/>
                <a:gd name="connsiteX3-639" fmla="*/ 6734404 w 9176990"/>
                <a:gd name="connsiteY3-640" fmla="*/ 1030952 h 1489619"/>
                <a:gd name="connsiteX4-641" fmla="*/ 9174801 w 9176990"/>
                <a:gd name="connsiteY4-642" fmla="*/ 1061875 h 1489619"/>
                <a:gd name="connsiteX5-643" fmla="*/ 9169070 w 9176990"/>
                <a:gd name="connsiteY5-644" fmla="*/ 0 h 1489619"/>
                <a:gd name="connsiteX6-645" fmla="*/ 18502 w 9176990"/>
                <a:gd name="connsiteY6-646" fmla="*/ 1284 h 1489619"/>
                <a:gd name="connsiteX0-647" fmla="*/ 18502 w 9176990"/>
                <a:gd name="connsiteY0-648" fmla="*/ 1284 h 1489619"/>
                <a:gd name="connsiteX1-649" fmla="*/ 0 w 9176990"/>
                <a:gd name="connsiteY1-650" fmla="*/ 1489619 h 1489619"/>
                <a:gd name="connsiteX2-651" fmla="*/ 3209344 w 9176990"/>
                <a:gd name="connsiteY2-652" fmla="*/ 515274 h 1489619"/>
                <a:gd name="connsiteX3-653" fmla="*/ 6734404 w 9176990"/>
                <a:gd name="connsiteY3-654" fmla="*/ 1030952 h 1489619"/>
                <a:gd name="connsiteX4-655" fmla="*/ 9174801 w 9176990"/>
                <a:gd name="connsiteY4-656" fmla="*/ 1061875 h 1489619"/>
                <a:gd name="connsiteX5-657" fmla="*/ 9169070 w 9176990"/>
                <a:gd name="connsiteY5-658" fmla="*/ 0 h 1489619"/>
                <a:gd name="connsiteX6-659" fmla="*/ 18502 w 9176990"/>
                <a:gd name="connsiteY6-660" fmla="*/ 1284 h 1489619"/>
                <a:gd name="connsiteX0-661" fmla="*/ 18502 w 9176990"/>
                <a:gd name="connsiteY0-662" fmla="*/ 1284 h 1489619"/>
                <a:gd name="connsiteX1-663" fmla="*/ 0 w 9176990"/>
                <a:gd name="connsiteY1-664" fmla="*/ 1489619 h 1489619"/>
                <a:gd name="connsiteX2-665" fmla="*/ 3209344 w 9176990"/>
                <a:gd name="connsiteY2-666" fmla="*/ 515274 h 1489619"/>
                <a:gd name="connsiteX3-667" fmla="*/ 6734404 w 9176990"/>
                <a:gd name="connsiteY3-668" fmla="*/ 1030952 h 1489619"/>
                <a:gd name="connsiteX4-669" fmla="*/ 9174801 w 9176990"/>
                <a:gd name="connsiteY4-670" fmla="*/ 1061875 h 1489619"/>
                <a:gd name="connsiteX5-671" fmla="*/ 9169070 w 9176990"/>
                <a:gd name="connsiteY5-672" fmla="*/ 0 h 1489619"/>
                <a:gd name="connsiteX6-673" fmla="*/ 18502 w 9176990"/>
                <a:gd name="connsiteY6-674" fmla="*/ 1284 h 1489619"/>
                <a:gd name="connsiteX0-675" fmla="*/ 18502 w 9176990"/>
                <a:gd name="connsiteY0-676" fmla="*/ 1284 h 1489619"/>
                <a:gd name="connsiteX1-677" fmla="*/ 0 w 9176990"/>
                <a:gd name="connsiteY1-678" fmla="*/ 1489619 h 1489619"/>
                <a:gd name="connsiteX2-679" fmla="*/ 3209344 w 9176990"/>
                <a:gd name="connsiteY2-680" fmla="*/ 515274 h 1489619"/>
                <a:gd name="connsiteX3-681" fmla="*/ 6734404 w 9176990"/>
                <a:gd name="connsiteY3-682" fmla="*/ 981040 h 1489619"/>
                <a:gd name="connsiteX4-683" fmla="*/ 9174801 w 9176990"/>
                <a:gd name="connsiteY4-684" fmla="*/ 1061875 h 1489619"/>
                <a:gd name="connsiteX5-685" fmla="*/ 9169070 w 9176990"/>
                <a:gd name="connsiteY5-686" fmla="*/ 0 h 1489619"/>
                <a:gd name="connsiteX6-687" fmla="*/ 18502 w 9176990"/>
                <a:gd name="connsiteY6-688" fmla="*/ 1284 h 1489619"/>
                <a:gd name="connsiteX0-689" fmla="*/ 18502 w 9176990"/>
                <a:gd name="connsiteY0-690" fmla="*/ 1284 h 1489619"/>
                <a:gd name="connsiteX1-691" fmla="*/ 0 w 9176990"/>
                <a:gd name="connsiteY1-692" fmla="*/ 1489619 h 1489619"/>
                <a:gd name="connsiteX2-693" fmla="*/ 3209344 w 9176990"/>
                <a:gd name="connsiteY2-694" fmla="*/ 515274 h 1489619"/>
                <a:gd name="connsiteX3-695" fmla="*/ 6734404 w 9176990"/>
                <a:gd name="connsiteY3-696" fmla="*/ 981040 h 1489619"/>
                <a:gd name="connsiteX4-697" fmla="*/ 9174801 w 9176990"/>
                <a:gd name="connsiteY4-698" fmla="*/ 1061875 h 1489619"/>
                <a:gd name="connsiteX5-699" fmla="*/ 9169070 w 9176990"/>
                <a:gd name="connsiteY5-700" fmla="*/ 0 h 1489619"/>
                <a:gd name="connsiteX6-701" fmla="*/ 18502 w 9176990"/>
                <a:gd name="connsiteY6-702" fmla="*/ 1284 h 1489619"/>
                <a:gd name="connsiteX0-703" fmla="*/ 18502 w 9176990"/>
                <a:gd name="connsiteY0-704" fmla="*/ 1284 h 1489619"/>
                <a:gd name="connsiteX1-705" fmla="*/ 0 w 9176990"/>
                <a:gd name="connsiteY1-706" fmla="*/ 1489619 h 1489619"/>
                <a:gd name="connsiteX2-707" fmla="*/ 3209344 w 9176990"/>
                <a:gd name="connsiteY2-708" fmla="*/ 515274 h 1489619"/>
                <a:gd name="connsiteX3-709" fmla="*/ 6734404 w 9176990"/>
                <a:gd name="connsiteY3-710" fmla="*/ 981040 h 1489619"/>
                <a:gd name="connsiteX4-711" fmla="*/ 9174801 w 9176990"/>
                <a:gd name="connsiteY4-712" fmla="*/ 1061875 h 1489619"/>
                <a:gd name="connsiteX5-713" fmla="*/ 9169070 w 9176990"/>
                <a:gd name="connsiteY5-714" fmla="*/ 0 h 1489619"/>
                <a:gd name="connsiteX6-715" fmla="*/ 18502 w 9176990"/>
                <a:gd name="connsiteY6-716" fmla="*/ 1284 h 1489619"/>
                <a:gd name="connsiteX0-717" fmla="*/ 18502 w 9176990"/>
                <a:gd name="connsiteY0-718" fmla="*/ 1284 h 1489619"/>
                <a:gd name="connsiteX1-719" fmla="*/ 0 w 9176990"/>
                <a:gd name="connsiteY1-720" fmla="*/ 1489619 h 1489619"/>
                <a:gd name="connsiteX2-721" fmla="*/ 3209344 w 9176990"/>
                <a:gd name="connsiteY2-722" fmla="*/ 515274 h 1489619"/>
                <a:gd name="connsiteX3-723" fmla="*/ 6734404 w 9176990"/>
                <a:gd name="connsiteY3-724" fmla="*/ 981040 h 1489619"/>
                <a:gd name="connsiteX4-725" fmla="*/ 9174801 w 9176990"/>
                <a:gd name="connsiteY4-726" fmla="*/ 1061875 h 1489619"/>
                <a:gd name="connsiteX5-727" fmla="*/ 9169070 w 9176990"/>
                <a:gd name="connsiteY5-728" fmla="*/ 0 h 1489619"/>
                <a:gd name="connsiteX6-729" fmla="*/ 18502 w 9176990"/>
                <a:gd name="connsiteY6-730" fmla="*/ 1284 h 1489619"/>
                <a:gd name="connsiteX0-731" fmla="*/ 18502 w 9176990"/>
                <a:gd name="connsiteY0-732" fmla="*/ 1284 h 1489619"/>
                <a:gd name="connsiteX1-733" fmla="*/ 0 w 9176990"/>
                <a:gd name="connsiteY1-734" fmla="*/ 1489619 h 1489619"/>
                <a:gd name="connsiteX2-735" fmla="*/ 3209344 w 9176990"/>
                <a:gd name="connsiteY2-736" fmla="*/ 515274 h 1489619"/>
                <a:gd name="connsiteX3-737" fmla="*/ 6267623 w 9176990"/>
                <a:gd name="connsiteY3-738" fmla="*/ 866290 h 1489619"/>
                <a:gd name="connsiteX4-739" fmla="*/ 9174801 w 9176990"/>
                <a:gd name="connsiteY4-740" fmla="*/ 1061875 h 1489619"/>
                <a:gd name="connsiteX5-741" fmla="*/ 9169070 w 9176990"/>
                <a:gd name="connsiteY5-742" fmla="*/ 0 h 1489619"/>
                <a:gd name="connsiteX6-743" fmla="*/ 18502 w 9176990"/>
                <a:gd name="connsiteY6-744" fmla="*/ 1284 h 1489619"/>
                <a:gd name="connsiteX0-745" fmla="*/ 18502 w 9176990"/>
                <a:gd name="connsiteY0-746" fmla="*/ 1284 h 1489619"/>
                <a:gd name="connsiteX1-747" fmla="*/ 0 w 9176990"/>
                <a:gd name="connsiteY1-748" fmla="*/ 1489619 h 1489619"/>
                <a:gd name="connsiteX2-749" fmla="*/ 3209344 w 9176990"/>
                <a:gd name="connsiteY2-750" fmla="*/ 515274 h 1489619"/>
                <a:gd name="connsiteX3-751" fmla="*/ 6267623 w 9176990"/>
                <a:gd name="connsiteY3-752" fmla="*/ 866290 h 1489619"/>
                <a:gd name="connsiteX4-753" fmla="*/ 9174801 w 9176990"/>
                <a:gd name="connsiteY4-754" fmla="*/ 1061875 h 1489619"/>
                <a:gd name="connsiteX5-755" fmla="*/ 9169070 w 9176990"/>
                <a:gd name="connsiteY5-756" fmla="*/ 0 h 1489619"/>
                <a:gd name="connsiteX6-757" fmla="*/ 18502 w 9176990"/>
                <a:gd name="connsiteY6-758" fmla="*/ 1284 h 1489619"/>
                <a:gd name="connsiteX0-759" fmla="*/ 18502 w 9176990"/>
                <a:gd name="connsiteY0-760" fmla="*/ 1284 h 1489619"/>
                <a:gd name="connsiteX1-761" fmla="*/ 0 w 9176990"/>
                <a:gd name="connsiteY1-762" fmla="*/ 1489619 h 1489619"/>
                <a:gd name="connsiteX2-763" fmla="*/ 3209344 w 9176990"/>
                <a:gd name="connsiteY2-764" fmla="*/ 515274 h 1489619"/>
                <a:gd name="connsiteX3-765" fmla="*/ 6307596 w 9176990"/>
                <a:gd name="connsiteY3-766" fmla="*/ 941158 h 1489619"/>
                <a:gd name="connsiteX4-767" fmla="*/ 9174801 w 9176990"/>
                <a:gd name="connsiteY4-768" fmla="*/ 1061875 h 1489619"/>
                <a:gd name="connsiteX5-769" fmla="*/ 9169070 w 9176990"/>
                <a:gd name="connsiteY5-770" fmla="*/ 0 h 1489619"/>
                <a:gd name="connsiteX6-771" fmla="*/ 18502 w 9176990"/>
                <a:gd name="connsiteY6-772" fmla="*/ 1284 h 1489619"/>
                <a:gd name="connsiteX0-773" fmla="*/ 18502 w 9176990"/>
                <a:gd name="connsiteY0-774" fmla="*/ 1284 h 1489619"/>
                <a:gd name="connsiteX1-775" fmla="*/ 0 w 9176990"/>
                <a:gd name="connsiteY1-776" fmla="*/ 1489619 h 1489619"/>
                <a:gd name="connsiteX2-777" fmla="*/ 3209344 w 9176990"/>
                <a:gd name="connsiteY2-778" fmla="*/ 515274 h 1489619"/>
                <a:gd name="connsiteX3-779" fmla="*/ 6307596 w 9176990"/>
                <a:gd name="connsiteY3-780" fmla="*/ 941158 h 1489619"/>
                <a:gd name="connsiteX4-781" fmla="*/ 9174801 w 9176990"/>
                <a:gd name="connsiteY4-782" fmla="*/ 1061875 h 1489619"/>
                <a:gd name="connsiteX5-783" fmla="*/ 9169070 w 9176990"/>
                <a:gd name="connsiteY5-784" fmla="*/ 0 h 1489619"/>
                <a:gd name="connsiteX6-785" fmla="*/ 18502 w 9176990"/>
                <a:gd name="connsiteY6-786" fmla="*/ 1284 h 14896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-1" fmla="*/ 0 w 9153144"/>
                <a:gd name="connsiteY0-2" fmla="*/ 9144 h 1630680"/>
                <a:gd name="connsiteX1-3" fmla="*/ 18288 w 9153144"/>
                <a:gd name="connsiteY1-4" fmla="*/ 1472184 h 1630680"/>
                <a:gd name="connsiteX2-5" fmla="*/ 2980944 w 9153144"/>
                <a:gd name="connsiteY2-6" fmla="*/ 960120 h 1630680"/>
                <a:gd name="connsiteX3-7" fmla="*/ 7114032 w 9153144"/>
                <a:gd name="connsiteY3-8" fmla="*/ 1353312 h 1630680"/>
                <a:gd name="connsiteX4-9" fmla="*/ 9144000 w 9153144"/>
                <a:gd name="connsiteY4-10" fmla="*/ 1106424 h 1630680"/>
                <a:gd name="connsiteX5-11" fmla="*/ 9153144 w 9153144"/>
                <a:gd name="connsiteY5-12" fmla="*/ 0 h 1630680"/>
                <a:gd name="connsiteX6-13" fmla="*/ 0 w 9153144"/>
                <a:gd name="connsiteY6-14" fmla="*/ 9144 h 1630680"/>
                <a:gd name="connsiteX0-15" fmla="*/ 0 w 9153144"/>
                <a:gd name="connsiteY0-16" fmla="*/ 9144 h 1630680"/>
                <a:gd name="connsiteX1-17" fmla="*/ 18288 w 9153144"/>
                <a:gd name="connsiteY1-18" fmla="*/ 1472184 h 1630680"/>
                <a:gd name="connsiteX2-19" fmla="*/ 2980944 w 9153144"/>
                <a:gd name="connsiteY2-20" fmla="*/ 960120 h 1630680"/>
                <a:gd name="connsiteX3-21" fmla="*/ 7114032 w 9153144"/>
                <a:gd name="connsiteY3-22" fmla="*/ 1353312 h 1630680"/>
                <a:gd name="connsiteX4-23" fmla="*/ 9144000 w 9153144"/>
                <a:gd name="connsiteY4-24" fmla="*/ 1106424 h 1630680"/>
                <a:gd name="connsiteX5-25" fmla="*/ 9153144 w 9153144"/>
                <a:gd name="connsiteY5-26" fmla="*/ 0 h 1630680"/>
                <a:gd name="connsiteX6-27" fmla="*/ 0 w 9153144"/>
                <a:gd name="connsiteY6-28" fmla="*/ 9144 h 1630680"/>
                <a:gd name="connsiteX0-29" fmla="*/ 0 w 9153144"/>
                <a:gd name="connsiteY0-30" fmla="*/ 9144 h 1472184"/>
                <a:gd name="connsiteX1-31" fmla="*/ 18288 w 9153144"/>
                <a:gd name="connsiteY1-32" fmla="*/ 1472184 h 1472184"/>
                <a:gd name="connsiteX2-33" fmla="*/ 2980944 w 9153144"/>
                <a:gd name="connsiteY2-34" fmla="*/ 960120 h 1472184"/>
                <a:gd name="connsiteX3-35" fmla="*/ 7114032 w 9153144"/>
                <a:gd name="connsiteY3-36" fmla="*/ 1353312 h 1472184"/>
                <a:gd name="connsiteX4-37" fmla="*/ 9144000 w 9153144"/>
                <a:gd name="connsiteY4-38" fmla="*/ 1106424 h 1472184"/>
                <a:gd name="connsiteX5-39" fmla="*/ 9153144 w 9153144"/>
                <a:gd name="connsiteY5-40" fmla="*/ 0 h 1472184"/>
                <a:gd name="connsiteX6-41" fmla="*/ 0 w 9153144"/>
                <a:gd name="connsiteY6-42" fmla="*/ 9144 h 1472184"/>
                <a:gd name="connsiteX0-43" fmla="*/ 0 w 9153144"/>
                <a:gd name="connsiteY0-44" fmla="*/ 9144 h 1472184"/>
                <a:gd name="connsiteX1-45" fmla="*/ 18288 w 9153144"/>
                <a:gd name="connsiteY1-46" fmla="*/ 1472184 h 1472184"/>
                <a:gd name="connsiteX2-47" fmla="*/ 2980944 w 9153144"/>
                <a:gd name="connsiteY2-48" fmla="*/ 960120 h 1472184"/>
                <a:gd name="connsiteX3-49" fmla="*/ 7114032 w 9153144"/>
                <a:gd name="connsiteY3-50" fmla="*/ 1353312 h 1472184"/>
                <a:gd name="connsiteX4-51" fmla="*/ 9144000 w 9153144"/>
                <a:gd name="connsiteY4-52" fmla="*/ 1106424 h 1472184"/>
                <a:gd name="connsiteX5-53" fmla="*/ 9153144 w 9153144"/>
                <a:gd name="connsiteY5-54" fmla="*/ 0 h 1472184"/>
                <a:gd name="connsiteX6-55" fmla="*/ 0 w 9153144"/>
                <a:gd name="connsiteY6-56" fmla="*/ 9144 h 1472184"/>
                <a:gd name="connsiteX0-57" fmla="*/ 0 w 9153144"/>
                <a:gd name="connsiteY0-58" fmla="*/ 9144 h 1472184"/>
                <a:gd name="connsiteX1-59" fmla="*/ 18288 w 9153144"/>
                <a:gd name="connsiteY1-60" fmla="*/ 1472184 h 1472184"/>
                <a:gd name="connsiteX2-61" fmla="*/ 2980944 w 9153144"/>
                <a:gd name="connsiteY2-62" fmla="*/ 960120 h 1472184"/>
                <a:gd name="connsiteX3-63" fmla="*/ 7114032 w 9153144"/>
                <a:gd name="connsiteY3-64" fmla="*/ 1353312 h 1472184"/>
                <a:gd name="connsiteX4-65" fmla="*/ 9144000 w 9153144"/>
                <a:gd name="connsiteY4-66" fmla="*/ 1106424 h 1472184"/>
                <a:gd name="connsiteX5-67" fmla="*/ 9153144 w 9153144"/>
                <a:gd name="connsiteY5-68" fmla="*/ 0 h 1472184"/>
                <a:gd name="connsiteX6-69" fmla="*/ 0 w 9153144"/>
                <a:gd name="connsiteY6-70" fmla="*/ 9144 h 1472184"/>
                <a:gd name="connsiteX0-71" fmla="*/ 0 w 9153144"/>
                <a:gd name="connsiteY0-72" fmla="*/ 9144 h 1472184"/>
                <a:gd name="connsiteX1-73" fmla="*/ 18288 w 9153144"/>
                <a:gd name="connsiteY1-74" fmla="*/ 1472184 h 1472184"/>
                <a:gd name="connsiteX2-75" fmla="*/ 2980944 w 9153144"/>
                <a:gd name="connsiteY2-76" fmla="*/ 960120 h 1472184"/>
                <a:gd name="connsiteX3-77" fmla="*/ 7114032 w 9153144"/>
                <a:gd name="connsiteY3-78" fmla="*/ 1353312 h 1472184"/>
                <a:gd name="connsiteX4-79" fmla="*/ 9144000 w 9153144"/>
                <a:gd name="connsiteY4-80" fmla="*/ 1106424 h 1472184"/>
                <a:gd name="connsiteX5-81" fmla="*/ 9153144 w 9153144"/>
                <a:gd name="connsiteY5-82" fmla="*/ 0 h 1472184"/>
                <a:gd name="connsiteX6-83" fmla="*/ 0 w 9153144"/>
                <a:gd name="connsiteY6-84" fmla="*/ 9144 h 1472184"/>
                <a:gd name="connsiteX0-85" fmla="*/ 0 w 9153144"/>
                <a:gd name="connsiteY0-86" fmla="*/ 9144 h 1472184"/>
                <a:gd name="connsiteX1-87" fmla="*/ 18288 w 9153144"/>
                <a:gd name="connsiteY1-88" fmla="*/ 1472184 h 1472184"/>
                <a:gd name="connsiteX2-89" fmla="*/ 2980944 w 9153144"/>
                <a:gd name="connsiteY2-90" fmla="*/ 960120 h 1472184"/>
                <a:gd name="connsiteX3-91" fmla="*/ 7114032 w 9153144"/>
                <a:gd name="connsiteY3-92" fmla="*/ 1353312 h 1472184"/>
                <a:gd name="connsiteX4-93" fmla="*/ 9144000 w 9153144"/>
                <a:gd name="connsiteY4-94" fmla="*/ 1106424 h 1472184"/>
                <a:gd name="connsiteX5-95" fmla="*/ 9153144 w 9153144"/>
                <a:gd name="connsiteY5-96" fmla="*/ 0 h 1472184"/>
                <a:gd name="connsiteX6-97" fmla="*/ 0 w 9153144"/>
                <a:gd name="connsiteY6-98" fmla="*/ 9144 h 1472184"/>
                <a:gd name="connsiteX0-99" fmla="*/ 0 w 9153144"/>
                <a:gd name="connsiteY0-100" fmla="*/ 9144 h 1472184"/>
                <a:gd name="connsiteX1-101" fmla="*/ 18288 w 9153144"/>
                <a:gd name="connsiteY1-102" fmla="*/ 1472184 h 1472184"/>
                <a:gd name="connsiteX2-103" fmla="*/ 2980944 w 9153144"/>
                <a:gd name="connsiteY2-104" fmla="*/ 960120 h 1472184"/>
                <a:gd name="connsiteX3-105" fmla="*/ 6733032 w 9153144"/>
                <a:gd name="connsiteY3-106" fmla="*/ 1353312 h 1472184"/>
                <a:gd name="connsiteX4-107" fmla="*/ 9144000 w 9153144"/>
                <a:gd name="connsiteY4-108" fmla="*/ 1106424 h 1472184"/>
                <a:gd name="connsiteX5-109" fmla="*/ 9153144 w 9153144"/>
                <a:gd name="connsiteY5-110" fmla="*/ 0 h 1472184"/>
                <a:gd name="connsiteX6-111" fmla="*/ 0 w 9153144"/>
                <a:gd name="connsiteY6-112" fmla="*/ 9144 h 1472184"/>
                <a:gd name="connsiteX0-113" fmla="*/ 0 w 9153144"/>
                <a:gd name="connsiteY0-114" fmla="*/ 9144 h 1472184"/>
                <a:gd name="connsiteX1-115" fmla="*/ 18288 w 9153144"/>
                <a:gd name="connsiteY1-116" fmla="*/ 1472184 h 1472184"/>
                <a:gd name="connsiteX2-117" fmla="*/ 2980944 w 9153144"/>
                <a:gd name="connsiteY2-118" fmla="*/ 960120 h 1472184"/>
                <a:gd name="connsiteX3-119" fmla="*/ 6739128 w 9153144"/>
                <a:gd name="connsiteY3-120" fmla="*/ 1316736 h 1472184"/>
                <a:gd name="connsiteX4-121" fmla="*/ 9144000 w 9153144"/>
                <a:gd name="connsiteY4-122" fmla="*/ 1106424 h 1472184"/>
                <a:gd name="connsiteX5-123" fmla="*/ 9153144 w 9153144"/>
                <a:gd name="connsiteY5-124" fmla="*/ 0 h 1472184"/>
                <a:gd name="connsiteX6-125" fmla="*/ 0 w 9153144"/>
                <a:gd name="connsiteY6-126" fmla="*/ 9144 h 1472184"/>
                <a:gd name="connsiteX0-127" fmla="*/ 0 w 9153144"/>
                <a:gd name="connsiteY0-128" fmla="*/ 9144 h 1472184"/>
                <a:gd name="connsiteX1-129" fmla="*/ 18288 w 9153144"/>
                <a:gd name="connsiteY1-130" fmla="*/ 1472184 h 1472184"/>
                <a:gd name="connsiteX2-131" fmla="*/ 2980944 w 9153144"/>
                <a:gd name="connsiteY2-132" fmla="*/ 960120 h 1472184"/>
                <a:gd name="connsiteX3-133" fmla="*/ 6739128 w 9153144"/>
                <a:gd name="connsiteY3-134" fmla="*/ 1316736 h 1472184"/>
                <a:gd name="connsiteX4-135" fmla="*/ 9144000 w 9153144"/>
                <a:gd name="connsiteY4-136" fmla="*/ 1106424 h 1472184"/>
                <a:gd name="connsiteX5-137" fmla="*/ 9153144 w 9153144"/>
                <a:gd name="connsiteY5-138" fmla="*/ 0 h 1472184"/>
                <a:gd name="connsiteX6-139" fmla="*/ 0 w 9153144"/>
                <a:gd name="connsiteY6-140" fmla="*/ 9144 h 1472184"/>
                <a:gd name="connsiteX0-141" fmla="*/ 0 w 9153144"/>
                <a:gd name="connsiteY0-142" fmla="*/ 9144 h 1472184"/>
                <a:gd name="connsiteX1-143" fmla="*/ 18288 w 9153144"/>
                <a:gd name="connsiteY1-144" fmla="*/ 1472184 h 1472184"/>
                <a:gd name="connsiteX2-145" fmla="*/ 2980944 w 9153144"/>
                <a:gd name="connsiteY2-146" fmla="*/ 960120 h 1472184"/>
                <a:gd name="connsiteX3-147" fmla="*/ 6739128 w 9153144"/>
                <a:gd name="connsiteY3-148" fmla="*/ 1316736 h 1472184"/>
                <a:gd name="connsiteX4-149" fmla="*/ 9144000 w 9153144"/>
                <a:gd name="connsiteY4-150" fmla="*/ 1106424 h 1472184"/>
                <a:gd name="connsiteX5-151" fmla="*/ 9153144 w 9153144"/>
                <a:gd name="connsiteY5-152" fmla="*/ 0 h 1472184"/>
                <a:gd name="connsiteX6-153" fmla="*/ 0 w 9153144"/>
                <a:gd name="connsiteY6-154" fmla="*/ 9144 h 1472184"/>
                <a:gd name="connsiteX0-155" fmla="*/ 52 w 9153196"/>
                <a:gd name="connsiteY0-156" fmla="*/ 9144 h 1481136"/>
                <a:gd name="connsiteX1-157" fmla="*/ 0 w 9153196"/>
                <a:gd name="connsiteY1-158" fmla="*/ 1481136 h 1481136"/>
                <a:gd name="connsiteX2-159" fmla="*/ 2980996 w 9153196"/>
                <a:gd name="connsiteY2-160" fmla="*/ 960120 h 1481136"/>
                <a:gd name="connsiteX3-161" fmla="*/ 6739180 w 9153196"/>
                <a:gd name="connsiteY3-162" fmla="*/ 1316736 h 1481136"/>
                <a:gd name="connsiteX4-163" fmla="*/ 9144052 w 9153196"/>
                <a:gd name="connsiteY4-164" fmla="*/ 1106424 h 1481136"/>
                <a:gd name="connsiteX5-165" fmla="*/ 9153196 w 9153196"/>
                <a:gd name="connsiteY5-166" fmla="*/ 0 h 1481136"/>
                <a:gd name="connsiteX6-167" fmla="*/ 52 w 9153196"/>
                <a:gd name="connsiteY6-168" fmla="*/ 9144 h 1481136"/>
                <a:gd name="connsiteX0-169" fmla="*/ 52 w 9153196"/>
                <a:gd name="connsiteY0-170" fmla="*/ 1284 h 1481136"/>
                <a:gd name="connsiteX1-171" fmla="*/ 0 w 9153196"/>
                <a:gd name="connsiteY1-172" fmla="*/ 1481136 h 1481136"/>
                <a:gd name="connsiteX2-173" fmla="*/ 2980996 w 9153196"/>
                <a:gd name="connsiteY2-174" fmla="*/ 960120 h 1481136"/>
                <a:gd name="connsiteX3-175" fmla="*/ 6739180 w 9153196"/>
                <a:gd name="connsiteY3-176" fmla="*/ 1316736 h 1481136"/>
                <a:gd name="connsiteX4-177" fmla="*/ 9144052 w 9153196"/>
                <a:gd name="connsiteY4-178" fmla="*/ 1106424 h 1481136"/>
                <a:gd name="connsiteX5-179" fmla="*/ 9153196 w 9153196"/>
                <a:gd name="connsiteY5-180" fmla="*/ 0 h 1481136"/>
                <a:gd name="connsiteX6-181" fmla="*/ 52 w 9153196"/>
                <a:gd name="connsiteY6-182" fmla="*/ 1284 h 1481136"/>
                <a:gd name="connsiteX0-183" fmla="*/ 52 w 9153196"/>
                <a:gd name="connsiteY0-184" fmla="*/ 763284 h 1481136"/>
                <a:gd name="connsiteX1-185" fmla="*/ 0 w 9153196"/>
                <a:gd name="connsiteY1-186" fmla="*/ 1481136 h 1481136"/>
                <a:gd name="connsiteX2-187" fmla="*/ 2980996 w 9153196"/>
                <a:gd name="connsiteY2-188" fmla="*/ 960120 h 1481136"/>
                <a:gd name="connsiteX3-189" fmla="*/ 6739180 w 9153196"/>
                <a:gd name="connsiteY3-190" fmla="*/ 1316736 h 1481136"/>
                <a:gd name="connsiteX4-191" fmla="*/ 9144052 w 9153196"/>
                <a:gd name="connsiteY4-192" fmla="*/ 1106424 h 1481136"/>
                <a:gd name="connsiteX5-193" fmla="*/ 9153196 w 9153196"/>
                <a:gd name="connsiteY5-194" fmla="*/ 0 h 1481136"/>
                <a:gd name="connsiteX6-195" fmla="*/ 52 w 9153196"/>
                <a:gd name="connsiteY6-196" fmla="*/ 763284 h 1481136"/>
                <a:gd name="connsiteX0-197" fmla="*/ 52 w 9153196"/>
                <a:gd name="connsiteY0-198" fmla="*/ 1284 h 719136"/>
                <a:gd name="connsiteX1-199" fmla="*/ 0 w 9153196"/>
                <a:gd name="connsiteY1-200" fmla="*/ 719136 h 719136"/>
                <a:gd name="connsiteX2-201" fmla="*/ 2980996 w 9153196"/>
                <a:gd name="connsiteY2-202" fmla="*/ 198120 h 719136"/>
                <a:gd name="connsiteX3-203" fmla="*/ 6739180 w 9153196"/>
                <a:gd name="connsiteY3-204" fmla="*/ 554736 h 719136"/>
                <a:gd name="connsiteX4-205" fmla="*/ 9144052 w 9153196"/>
                <a:gd name="connsiteY4-206" fmla="*/ 344424 h 719136"/>
                <a:gd name="connsiteX5-207" fmla="*/ 9153196 w 9153196"/>
                <a:gd name="connsiteY5-208" fmla="*/ 0 h 719136"/>
                <a:gd name="connsiteX6-209" fmla="*/ 52 w 9153196"/>
                <a:gd name="connsiteY6-210" fmla="*/ 1284 h 719136"/>
                <a:gd name="connsiteX0-211" fmla="*/ 17 w 9162305"/>
                <a:gd name="connsiteY0-212" fmla="*/ 0 h 775764"/>
                <a:gd name="connsiteX1-213" fmla="*/ 9109 w 9162305"/>
                <a:gd name="connsiteY1-214" fmla="*/ 775764 h 775764"/>
                <a:gd name="connsiteX2-215" fmla="*/ 2990105 w 9162305"/>
                <a:gd name="connsiteY2-216" fmla="*/ 254748 h 775764"/>
                <a:gd name="connsiteX3-217" fmla="*/ 6748289 w 9162305"/>
                <a:gd name="connsiteY3-218" fmla="*/ 611364 h 775764"/>
                <a:gd name="connsiteX4-219" fmla="*/ 9153161 w 9162305"/>
                <a:gd name="connsiteY4-220" fmla="*/ 401052 h 775764"/>
                <a:gd name="connsiteX5-221" fmla="*/ 9162305 w 9162305"/>
                <a:gd name="connsiteY5-222" fmla="*/ 56628 h 775764"/>
                <a:gd name="connsiteX6-223" fmla="*/ 17 w 9162305"/>
                <a:gd name="connsiteY6-224" fmla="*/ 0 h 775764"/>
                <a:gd name="connsiteX0-225" fmla="*/ 17 w 9162305"/>
                <a:gd name="connsiteY0-226" fmla="*/ 0 h 821484"/>
                <a:gd name="connsiteX1-227" fmla="*/ 9109 w 9162305"/>
                <a:gd name="connsiteY1-228" fmla="*/ 821484 h 821484"/>
                <a:gd name="connsiteX2-229" fmla="*/ 2990105 w 9162305"/>
                <a:gd name="connsiteY2-230" fmla="*/ 300468 h 821484"/>
                <a:gd name="connsiteX3-231" fmla="*/ 6748289 w 9162305"/>
                <a:gd name="connsiteY3-232" fmla="*/ 657084 h 821484"/>
                <a:gd name="connsiteX4-233" fmla="*/ 9153161 w 9162305"/>
                <a:gd name="connsiteY4-234" fmla="*/ 446772 h 821484"/>
                <a:gd name="connsiteX5-235" fmla="*/ 9162305 w 9162305"/>
                <a:gd name="connsiteY5-236" fmla="*/ 102348 h 821484"/>
                <a:gd name="connsiteX6-237" fmla="*/ 17 w 9162305"/>
                <a:gd name="connsiteY6-238" fmla="*/ 0 h 821484"/>
                <a:gd name="connsiteX0-239" fmla="*/ 17 w 9162305"/>
                <a:gd name="connsiteY0-240" fmla="*/ 0 h 848916"/>
                <a:gd name="connsiteX1-241" fmla="*/ 9109 w 9162305"/>
                <a:gd name="connsiteY1-242" fmla="*/ 848916 h 848916"/>
                <a:gd name="connsiteX2-243" fmla="*/ 2990105 w 9162305"/>
                <a:gd name="connsiteY2-244" fmla="*/ 327900 h 848916"/>
                <a:gd name="connsiteX3-245" fmla="*/ 6748289 w 9162305"/>
                <a:gd name="connsiteY3-246" fmla="*/ 684516 h 848916"/>
                <a:gd name="connsiteX4-247" fmla="*/ 9153161 w 9162305"/>
                <a:gd name="connsiteY4-248" fmla="*/ 474204 h 848916"/>
                <a:gd name="connsiteX5-249" fmla="*/ 9162305 w 9162305"/>
                <a:gd name="connsiteY5-250" fmla="*/ 129780 h 848916"/>
                <a:gd name="connsiteX6-251" fmla="*/ 17 w 9162305"/>
                <a:gd name="connsiteY6-252" fmla="*/ 0 h 848916"/>
                <a:gd name="connsiteX0-253" fmla="*/ 17 w 9171449"/>
                <a:gd name="connsiteY0-254" fmla="*/ 0 h 864156"/>
                <a:gd name="connsiteX1-255" fmla="*/ 18253 w 9171449"/>
                <a:gd name="connsiteY1-256" fmla="*/ 864156 h 864156"/>
                <a:gd name="connsiteX2-257" fmla="*/ 2999249 w 9171449"/>
                <a:gd name="connsiteY2-258" fmla="*/ 343140 h 864156"/>
                <a:gd name="connsiteX3-259" fmla="*/ 6757433 w 9171449"/>
                <a:gd name="connsiteY3-260" fmla="*/ 699756 h 864156"/>
                <a:gd name="connsiteX4-261" fmla="*/ 9162305 w 9171449"/>
                <a:gd name="connsiteY4-262" fmla="*/ 489444 h 864156"/>
                <a:gd name="connsiteX5-263" fmla="*/ 9171449 w 9171449"/>
                <a:gd name="connsiteY5-264" fmla="*/ 145020 h 864156"/>
                <a:gd name="connsiteX6-265" fmla="*/ 17 w 9171449"/>
                <a:gd name="connsiteY6-266" fmla="*/ 0 h 864156"/>
                <a:gd name="connsiteX0-267" fmla="*/ 17 w 9189737"/>
                <a:gd name="connsiteY0-268" fmla="*/ 0 h 952548"/>
                <a:gd name="connsiteX1-269" fmla="*/ 36541 w 9189737"/>
                <a:gd name="connsiteY1-270" fmla="*/ 952548 h 952548"/>
                <a:gd name="connsiteX2-271" fmla="*/ 3017537 w 9189737"/>
                <a:gd name="connsiteY2-272" fmla="*/ 431532 h 952548"/>
                <a:gd name="connsiteX3-273" fmla="*/ 6775721 w 9189737"/>
                <a:gd name="connsiteY3-274" fmla="*/ 788148 h 952548"/>
                <a:gd name="connsiteX4-275" fmla="*/ 9180593 w 9189737"/>
                <a:gd name="connsiteY4-276" fmla="*/ 577836 h 952548"/>
                <a:gd name="connsiteX5-277" fmla="*/ 9189737 w 9189737"/>
                <a:gd name="connsiteY5-278" fmla="*/ 233412 h 952548"/>
                <a:gd name="connsiteX6-279" fmla="*/ 17 w 9189737"/>
                <a:gd name="connsiteY6-280" fmla="*/ 0 h 952548"/>
                <a:gd name="connsiteX0-281" fmla="*/ 17 w 9171449"/>
                <a:gd name="connsiteY0-282" fmla="*/ 0 h 909876"/>
                <a:gd name="connsiteX1-283" fmla="*/ 18253 w 9171449"/>
                <a:gd name="connsiteY1-284" fmla="*/ 909876 h 909876"/>
                <a:gd name="connsiteX2-285" fmla="*/ 2999249 w 9171449"/>
                <a:gd name="connsiteY2-286" fmla="*/ 388860 h 909876"/>
                <a:gd name="connsiteX3-287" fmla="*/ 6757433 w 9171449"/>
                <a:gd name="connsiteY3-288" fmla="*/ 745476 h 909876"/>
                <a:gd name="connsiteX4-289" fmla="*/ 9162305 w 9171449"/>
                <a:gd name="connsiteY4-290" fmla="*/ 535164 h 909876"/>
                <a:gd name="connsiteX5-291" fmla="*/ 9171449 w 9171449"/>
                <a:gd name="connsiteY5-292" fmla="*/ 190740 h 909876"/>
                <a:gd name="connsiteX6-293" fmla="*/ 17 w 9171449"/>
                <a:gd name="connsiteY6-294" fmla="*/ 0 h 909876"/>
                <a:gd name="connsiteX0-295" fmla="*/ 17 w 9180593"/>
                <a:gd name="connsiteY0-296" fmla="*/ 13476 h 923352"/>
                <a:gd name="connsiteX1-297" fmla="*/ 18253 w 9180593"/>
                <a:gd name="connsiteY1-298" fmla="*/ 923352 h 923352"/>
                <a:gd name="connsiteX2-299" fmla="*/ 2999249 w 9180593"/>
                <a:gd name="connsiteY2-300" fmla="*/ 402336 h 923352"/>
                <a:gd name="connsiteX3-301" fmla="*/ 6757433 w 9180593"/>
                <a:gd name="connsiteY3-302" fmla="*/ 758952 h 923352"/>
                <a:gd name="connsiteX4-303" fmla="*/ 9162305 w 9180593"/>
                <a:gd name="connsiteY4-304" fmla="*/ 548640 h 923352"/>
                <a:gd name="connsiteX5-305" fmla="*/ 9180593 w 9180593"/>
                <a:gd name="connsiteY5-306" fmla="*/ 0 h 923352"/>
                <a:gd name="connsiteX6-307" fmla="*/ 17 w 9180593"/>
                <a:gd name="connsiteY6-308" fmla="*/ 13476 h 923352"/>
                <a:gd name="connsiteX0-309" fmla="*/ 17 w 9189737"/>
                <a:gd name="connsiteY0-310" fmla="*/ 0 h 909876"/>
                <a:gd name="connsiteX1-311" fmla="*/ 18253 w 9189737"/>
                <a:gd name="connsiteY1-312" fmla="*/ 909876 h 909876"/>
                <a:gd name="connsiteX2-313" fmla="*/ 2999249 w 9189737"/>
                <a:gd name="connsiteY2-314" fmla="*/ 388860 h 909876"/>
                <a:gd name="connsiteX3-315" fmla="*/ 6757433 w 9189737"/>
                <a:gd name="connsiteY3-316" fmla="*/ 745476 h 909876"/>
                <a:gd name="connsiteX4-317" fmla="*/ 9162305 w 9189737"/>
                <a:gd name="connsiteY4-318" fmla="*/ 535164 h 909876"/>
                <a:gd name="connsiteX5-319" fmla="*/ 9189737 w 9189737"/>
                <a:gd name="connsiteY5-320" fmla="*/ 10908 h 909876"/>
                <a:gd name="connsiteX6-321" fmla="*/ 17 w 9189737"/>
                <a:gd name="connsiteY6-322" fmla="*/ 0 h 909876"/>
                <a:gd name="connsiteX0-323" fmla="*/ 0 w 9189720"/>
                <a:gd name="connsiteY0-324" fmla="*/ 0 h 909876"/>
                <a:gd name="connsiteX1-325" fmla="*/ 18236 w 9189720"/>
                <a:gd name="connsiteY1-326" fmla="*/ 909876 h 909876"/>
                <a:gd name="connsiteX2-327" fmla="*/ 2999232 w 9189720"/>
                <a:gd name="connsiteY2-328" fmla="*/ 388860 h 909876"/>
                <a:gd name="connsiteX3-329" fmla="*/ 6757416 w 9189720"/>
                <a:gd name="connsiteY3-330" fmla="*/ 745476 h 909876"/>
                <a:gd name="connsiteX4-331" fmla="*/ 9162288 w 9189720"/>
                <a:gd name="connsiteY4-332" fmla="*/ 535164 h 909876"/>
                <a:gd name="connsiteX5-333" fmla="*/ 9189720 w 9189720"/>
                <a:gd name="connsiteY5-334" fmla="*/ 10908 h 909876"/>
                <a:gd name="connsiteX6-335" fmla="*/ 0 w 9189720"/>
                <a:gd name="connsiteY6-336" fmla="*/ 0 h 909876"/>
                <a:gd name="connsiteX0-337" fmla="*/ 0 w 9162288"/>
                <a:gd name="connsiteY0-338" fmla="*/ 1971 h 911847"/>
                <a:gd name="connsiteX1-339" fmla="*/ 18236 w 9162288"/>
                <a:gd name="connsiteY1-340" fmla="*/ 911847 h 911847"/>
                <a:gd name="connsiteX2-341" fmla="*/ 2999232 w 9162288"/>
                <a:gd name="connsiteY2-342" fmla="*/ 390831 h 911847"/>
                <a:gd name="connsiteX3-343" fmla="*/ 6757416 w 9162288"/>
                <a:gd name="connsiteY3-344" fmla="*/ 747447 h 911847"/>
                <a:gd name="connsiteX4-345" fmla="*/ 9162288 w 9162288"/>
                <a:gd name="connsiteY4-346" fmla="*/ 537135 h 911847"/>
                <a:gd name="connsiteX5-347" fmla="*/ 9161386 w 9162288"/>
                <a:gd name="connsiteY5-348" fmla="*/ 0 h 911847"/>
                <a:gd name="connsiteX6-349" fmla="*/ 0 w 9162288"/>
                <a:gd name="connsiteY6-350" fmla="*/ 1971 h 911847"/>
                <a:gd name="connsiteX0-351" fmla="*/ 20401 w 9144052"/>
                <a:gd name="connsiteY0-352" fmla="*/ 32880 h 911847"/>
                <a:gd name="connsiteX1-353" fmla="*/ 0 w 9144052"/>
                <a:gd name="connsiteY1-354" fmla="*/ 911847 h 911847"/>
                <a:gd name="connsiteX2-355" fmla="*/ 2980996 w 9144052"/>
                <a:gd name="connsiteY2-356" fmla="*/ 390831 h 911847"/>
                <a:gd name="connsiteX3-357" fmla="*/ 6739180 w 9144052"/>
                <a:gd name="connsiteY3-358" fmla="*/ 747447 h 911847"/>
                <a:gd name="connsiteX4-359" fmla="*/ 9144052 w 9144052"/>
                <a:gd name="connsiteY4-360" fmla="*/ 537135 h 911847"/>
                <a:gd name="connsiteX5-361" fmla="*/ 9143150 w 9144052"/>
                <a:gd name="connsiteY5-362" fmla="*/ 0 h 911847"/>
                <a:gd name="connsiteX6-363" fmla="*/ 20401 w 9144052"/>
                <a:gd name="connsiteY6-364" fmla="*/ 32880 h 911847"/>
                <a:gd name="connsiteX0-365" fmla="*/ 2371 w 9144052"/>
                <a:gd name="connsiteY0-366" fmla="*/ 1971 h 911847"/>
                <a:gd name="connsiteX1-367" fmla="*/ 0 w 9144052"/>
                <a:gd name="connsiteY1-368" fmla="*/ 911847 h 911847"/>
                <a:gd name="connsiteX2-369" fmla="*/ 2980996 w 9144052"/>
                <a:gd name="connsiteY2-370" fmla="*/ 390831 h 911847"/>
                <a:gd name="connsiteX3-371" fmla="*/ 6739180 w 9144052"/>
                <a:gd name="connsiteY3-372" fmla="*/ 747447 h 911847"/>
                <a:gd name="connsiteX4-373" fmla="*/ 9144052 w 9144052"/>
                <a:gd name="connsiteY4-374" fmla="*/ 537135 h 911847"/>
                <a:gd name="connsiteX5-375" fmla="*/ 9143150 w 9144052"/>
                <a:gd name="connsiteY5-376" fmla="*/ 0 h 911847"/>
                <a:gd name="connsiteX6-377" fmla="*/ 2371 w 9144052"/>
                <a:gd name="connsiteY6-378" fmla="*/ 1971 h 911847"/>
                <a:gd name="connsiteX0-379" fmla="*/ 2371 w 9144052"/>
                <a:gd name="connsiteY0-380" fmla="*/ 1971 h 911847"/>
                <a:gd name="connsiteX1-381" fmla="*/ 0 w 9144052"/>
                <a:gd name="connsiteY1-382" fmla="*/ 911847 h 911847"/>
                <a:gd name="connsiteX2-383" fmla="*/ 2980996 w 9144052"/>
                <a:gd name="connsiteY2-384" fmla="*/ 390831 h 911847"/>
                <a:gd name="connsiteX3-385" fmla="*/ 6739180 w 9144052"/>
                <a:gd name="connsiteY3-386" fmla="*/ 747447 h 911847"/>
                <a:gd name="connsiteX4-387" fmla="*/ 9144052 w 9144052"/>
                <a:gd name="connsiteY4-388" fmla="*/ 537135 h 911847"/>
                <a:gd name="connsiteX5-389" fmla="*/ 9143150 w 9144052"/>
                <a:gd name="connsiteY5-390" fmla="*/ 0 h 911847"/>
                <a:gd name="connsiteX6-391" fmla="*/ 2371 w 9144052"/>
                <a:gd name="connsiteY6-392" fmla="*/ 1971 h 911847"/>
                <a:gd name="connsiteX0-393" fmla="*/ 2371 w 9144052"/>
                <a:gd name="connsiteY0-394" fmla="*/ 1971 h 911847"/>
                <a:gd name="connsiteX1-395" fmla="*/ 0 w 9144052"/>
                <a:gd name="connsiteY1-396" fmla="*/ 911847 h 911847"/>
                <a:gd name="connsiteX2-397" fmla="*/ 2980996 w 9144052"/>
                <a:gd name="connsiteY2-398" fmla="*/ 390831 h 911847"/>
                <a:gd name="connsiteX3-399" fmla="*/ 9144052 w 9144052"/>
                <a:gd name="connsiteY3-400" fmla="*/ 537135 h 911847"/>
                <a:gd name="connsiteX4-401" fmla="*/ 9143150 w 9144052"/>
                <a:gd name="connsiteY4-402" fmla="*/ 0 h 911847"/>
                <a:gd name="connsiteX5-403" fmla="*/ 2371 w 9144052"/>
                <a:gd name="connsiteY5-404" fmla="*/ 1971 h 911847"/>
                <a:gd name="connsiteX0-405" fmla="*/ 2371 w 9144052"/>
                <a:gd name="connsiteY0-406" fmla="*/ 1971 h 911847"/>
                <a:gd name="connsiteX1-407" fmla="*/ 0 w 9144052"/>
                <a:gd name="connsiteY1-408" fmla="*/ 911847 h 911847"/>
                <a:gd name="connsiteX2-409" fmla="*/ 3361996 w 9144052"/>
                <a:gd name="connsiteY2-410" fmla="*/ 390831 h 911847"/>
                <a:gd name="connsiteX3-411" fmla="*/ 9144052 w 9144052"/>
                <a:gd name="connsiteY3-412" fmla="*/ 537135 h 911847"/>
                <a:gd name="connsiteX4-413" fmla="*/ 9143150 w 9144052"/>
                <a:gd name="connsiteY4-414" fmla="*/ 0 h 911847"/>
                <a:gd name="connsiteX5-415" fmla="*/ 2371 w 9144052"/>
                <a:gd name="connsiteY5-416" fmla="*/ 1971 h 911847"/>
                <a:gd name="connsiteX0-417" fmla="*/ 2371 w 9144052"/>
                <a:gd name="connsiteY0-418" fmla="*/ 1971 h 1193400"/>
                <a:gd name="connsiteX1-419" fmla="*/ 0 w 9144052"/>
                <a:gd name="connsiteY1-420" fmla="*/ 911847 h 1193400"/>
                <a:gd name="connsiteX2-421" fmla="*/ 3361996 w 9144052"/>
                <a:gd name="connsiteY2-422" fmla="*/ 390831 h 1193400"/>
                <a:gd name="connsiteX3-423" fmla="*/ 9144052 w 9144052"/>
                <a:gd name="connsiteY3-424" fmla="*/ 537135 h 1193400"/>
                <a:gd name="connsiteX4-425" fmla="*/ 9143150 w 9144052"/>
                <a:gd name="connsiteY4-426" fmla="*/ 0 h 1193400"/>
                <a:gd name="connsiteX5-427" fmla="*/ 2371 w 9144052"/>
                <a:gd name="connsiteY5-428" fmla="*/ 1971 h 1193400"/>
                <a:gd name="connsiteX0-429" fmla="*/ 2371 w 9144052"/>
                <a:gd name="connsiteY0-430" fmla="*/ 1971 h 1125725"/>
                <a:gd name="connsiteX1-431" fmla="*/ 0 w 9144052"/>
                <a:gd name="connsiteY1-432" fmla="*/ 911847 h 1125725"/>
                <a:gd name="connsiteX2-433" fmla="*/ 3361996 w 9144052"/>
                <a:gd name="connsiteY2-434" fmla="*/ 390831 h 1125725"/>
                <a:gd name="connsiteX3-435" fmla="*/ 9144052 w 9144052"/>
                <a:gd name="connsiteY3-436" fmla="*/ 537135 h 1125725"/>
                <a:gd name="connsiteX4-437" fmla="*/ 9143150 w 9144052"/>
                <a:gd name="connsiteY4-438" fmla="*/ 0 h 1125725"/>
                <a:gd name="connsiteX5-439" fmla="*/ 2371 w 9144052"/>
                <a:gd name="connsiteY5-440" fmla="*/ 1971 h 1125725"/>
                <a:gd name="connsiteX0-441" fmla="*/ 2371 w 9144052"/>
                <a:gd name="connsiteY0-442" fmla="*/ 1971 h 1244834"/>
                <a:gd name="connsiteX1-443" fmla="*/ 0 w 9144052"/>
                <a:gd name="connsiteY1-444" fmla="*/ 911847 h 1244834"/>
                <a:gd name="connsiteX2-445" fmla="*/ 3361996 w 9144052"/>
                <a:gd name="connsiteY2-446" fmla="*/ 390831 h 1244834"/>
                <a:gd name="connsiteX3-447" fmla="*/ 9144052 w 9144052"/>
                <a:gd name="connsiteY3-448" fmla="*/ 537135 h 1244834"/>
                <a:gd name="connsiteX4-449" fmla="*/ 9143150 w 9144052"/>
                <a:gd name="connsiteY4-450" fmla="*/ 0 h 1244834"/>
                <a:gd name="connsiteX5-451" fmla="*/ 2371 w 9144052"/>
                <a:gd name="connsiteY5-452" fmla="*/ 1971 h 1244834"/>
                <a:gd name="connsiteX0-453" fmla="*/ 2371 w 9144052"/>
                <a:gd name="connsiteY0-454" fmla="*/ 1971 h 1244834"/>
                <a:gd name="connsiteX1-455" fmla="*/ 0 w 9144052"/>
                <a:gd name="connsiteY1-456" fmla="*/ 863120 h 1244834"/>
                <a:gd name="connsiteX2-457" fmla="*/ 3361996 w 9144052"/>
                <a:gd name="connsiteY2-458" fmla="*/ 390831 h 1244834"/>
                <a:gd name="connsiteX3-459" fmla="*/ 9144052 w 9144052"/>
                <a:gd name="connsiteY3-460" fmla="*/ 537135 h 1244834"/>
                <a:gd name="connsiteX4-461" fmla="*/ 9143150 w 9144052"/>
                <a:gd name="connsiteY4-462" fmla="*/ 0 h 1244834"/>
                <a:gd name="connsiteX5-463" fmla="*/ 2371 w 9144052"/>
                <a:gd name="connsiteY5-464" fmla="*/ 1971 h 1244834"/>
                <a:gd name="connsiteX0-465" fmla="*/ 2371 w 9144052"/>
                <a:gd name="connsiteY0-466" fmla="*/ 1971 h 1244834"/>
                <a:gd name="connsiteX1-467" fmla="*/ 0 w 9144052"/>
                <a:gd name="connsiteY1-468" fmla="*/ 749425 h 1244834"/>
                <a:gd name="connsiteX2-469" fmla="*/ 3361996 w 9144052"/>
                <a:gd name="connsiteY2-470" fmla="*/ 390831 h 1244834"/>
                <a:gd name="connsiteX3-471" fmla="*/ 9144052 w 9144052"/>
                <a:gd name="connsiteY3-472" fmla="*/ 537135 h 1244834"/>
                <a:gd name="connsiteX4-473" fmla="*/ 9143150 w 9144052"/>
                <a:gd name="connsiteY4-474" fmla="*/ 0 h 1244834"/>
                <a:gd name="connsiteX5-475" fmla="*/ 2371 w 9144052"/>
                <a:gd name="connsiteY5-476" fmla="*/ 1971 h 1244834"/>
                <a:gd name="connsiteX0-477" fmla="*/ 2371 w 9144052"/>
                <a:gd name="connsiteY0-478" fmla="*/ 1971 h 1244834"/>
                <a:gd name="connsiteX1-479" fmla="*/ 0 w 9144052"/>
                <a:gd name="connsiteY1-480" fmla="*/ 749425 h 1244834"/>
                <a:gd name="connsiteX2-481" fmla="*/ 3343523 w 9144052"/>
                <a:gd name="connsiteY2-482" fmla="*/ 315034 h 1244834"/>
                <a:gd name="connsiteX3-483" fmla="*/ 9144052 w 9144052"/>
                <a:gd name="connsiteY3-484" fmla="*/ 537135 h 1244834"/>
                <a:gd name="connsiteX4-485" fmla="*/ 9143150 w 9144052"/>
                <a:gd name="connsiteY4-486" fmla="*/ 0 h 1244834"/>
                <a:gd name="connsiteX5-487" fmla="*/ 2371 w 9144052"/>
                <a:gd name="connsiteY5-488" fmla="*/ 1971 h 1244834"/>
                <a:gd name="connsiteX0-489" fmla="*/ 2371 w 9144052"/>
                <a:gd name="connsiteY0-490" fmla="*/ 1971 h 1244834"/>
                <a:gd name="connsiteX1-491" fmla="*/ 0 w 9144052"/>
                <a:gd name="connsiteY1-492" fmla="*/ 749425 h 1244834"/>
                <a:gd name="connsiteX2-493" fmla="*/ 3114923 w 9144052"/>
                <a:gd name="connsiteY2-494" fmla="*/ 315034 h 1244834"/>
                <a:gd name="connsiteX3-495" fmla="*/ 9144052 w 9144052"/>
                <a:gd name="connsiteY3-496" fmla="*/ 537135 h 1244834"/>
                <a:gd name="connsiteX4-497" fmla="*/ 9143150 w 9144052"/>
                <a:gd name="connsiteY4-498" fmla="*/ 0 h 1244834"/>
                <a:gd name="connsiteX5-499" fmla="*/ 2371 w 9144052"/>
                <a:gd name="connsiteY5-500" fmla="*/ 1971 h 1244834"/>
                <a:gd name="connsiteX0-501" fmla="*/ 2371 w 9144052"/>
                <a:gd name="connsiteY0-502" fmla="*/ 1971 h 1282732"/>
                <a:gd name="connsiteX1-503" fmla="*/ 0 w 9144052"/>
                <a:gd name="connsiteY1-504" fmla="*/ 749425 h 1282732"/>
                <a:gd name="connsiteX2-505" fmla="*/ 3114923 w 9144052"/>
                <a:gd name="connsiteY2-506" fmla="*/ 315034 h 1282732"/>
                <a:gd name="connsiteX3-507" fmla="*/ 9144052 w 9144052"/>
                <a:gd name="connsiteY3-508" fmla="*/ 537135 h 1282732"/>
                <a:gd name="connsiteX4-509" fmla="*/ 9143150 w 9144052"/>
                <a:gd name="connsiteY4-510" fmla="*/ 0 h 1282732"/>
                <a:gd name="connsiteX5-511" fmla="*/ 2371 w 9144052"/>
                <a:gd name="connsiteY5-512" fmla="*/ 1971 h 1282732"/>
                <a:gd name="connsiteX0-513" fmla="*/ 2371 w 9144052"/>
                <a:gd name="connsiteY0-514" fmla="*/ 1971 h 1282732"/>
                <a:gd name="connsiteX1-515" fmla="*/ 0 w 9144052"/>
                <a:gd name="connsiteY1-516" fmla="*/ 749425 h 1282732"/>
                <a:gd name="connsiteX2-517" fmla="*/ 3114923 w 9144052"/>
                <a:gd name="connsiteY2-518" fmla="*/ 315034 h 1282732"/>
                <a:gd name="connsiteX3-519" fmla="*/ 9144052 w 9144052"/>
                <a:gd name="connsiteY3-520" fmla="*/ 537135 h 1282732"/>
                <a:gd name="connsiteX4-521" fmla="*/ 9143150 w 9144052"/>
                <a:gd name="connsiteY4-522" fmla="*/ 0 h 1282732"/>
                <a:gd name="connsiteX5-523" fmla="*/ 2371 w 9144052"/>
                <a:gd name="connsiteY5-524" fmla="*/ 1971 h 1282732"/>
                <a:gd name="connsiteX0-525" fmla="*/ 2371 w 9144052"/>
                <a:gd name="connsiteY0-526" fmla="*/ 1971 h 1282732"/>
                <a:gd name="connsiteX1-527" fmla="*/ 0 w 9144052"/>
                <a:gd name="connsiteY1-528" fmla="*/ 749425 h 1282732"/>
                <a:gd name="connsiteX2-529" fmla="*/ 3114923 w 9144052"/>
                <a:gd name="connsiteY2-530" fmla="*/ 315034 h 1282732"/>
                <a:gd name="connsiteX3-531" fmla="*/ 9144052 w 9144052"/>
                <a:gd name="connsiteY3-532" fmla="*/ 537135 h 1282732"/>
                <a:gd name="connsiteX4-533" fmla="*/ 9143150 w 9144052"/>
                <a:gd name="connsiteY4-534" fmla="*/ 0 h 1282732"/>
                <a:gd name="connsiteX5-535" fmla="*/ 2371 w 9144052"/>
                <a:gd name="connsiteY5-536" fmla="*/ 1971 h 1282732"/>
                <a:gd name="connsiteX0-537" fmla="*/ 2371 w 9144052"/>
                <a:gd name="connsiteY0-538" fmla="*/ 1971 h 1570664"/>
                <a:gd name="connsiteX1-539" fmla="*/ 0 w 9144052"/>
                <a:gd name="connsiteY1-540" fmla="*/ 749425 h 1570664"/>
                <a:gd name="connsiteX2-541" fmla="*/ 3114923 w 9144052"/>
                <a:gd name="connsiteY2-542" fmla="*/ 315034 h 1570664"/>
                <a:gd name="connsiteX3-543" fmla="*/ 9144052 w 9144052"/>
                <a:gd name="connsiteY3-544" fmla="*/ 825067 h 1570664"/>
                <a:gd name="connsiteX4-545" fmla="*/ 9143150 w 9144052"/>
                <a:gd name="connsiteY4-546" fmla="*/ 0 h 1570664"/>
                <a:gd name="connsiteX5-547" fmla="*/ 2371 w 9144052"/>
                <a:gd name="connsiteY5-548" fmla="*/ 1971 h 1570664"/>
                <a:gd name="connsiteX0-549" fmla="*/ 2371 w 9144052"/>
                <a:gd name="connsiteY0-550" fmla="*/ 1971 h 1986563"/>
                <a:gd name="connsiteX1-551" fmla="*/ 0 w 9144052"/>
                <a:gd name="connsiteY1-552" fmla="*/ 749425 h 1986563"/>
                <a:gd name="connsiteX2-553" fmla="*/ 3114923 w 9144052"/>
                <a:gd name="connsiteY2-554" fmla="*/ 315034 h 1986563"/>
                <a:gd name="connsiteX3-555" fmla="*/ 9144052 w 9144052"/>
                <a:gd name="connsiteY3-556" fmla="*/ 825067 h 1986563"/>
                <a:gd name="connsiteX4-557" fmla="*/ 9143150 w 9144052"/>
                <a:gd name="connsiteY4-558" fmla="*/ 0 h 1986563"/>
                <a:gd name="connsiteX5-559" fmla="*/ 2371 w 9144052"/>
                <a:gd name="connsiteY5-560" fmla="*/ 1971 h 1986563"/>
                <a:gd name="connsiteX0-561" fmla="*/ 2371 w 9144052"/>
                <a:gd name="connsiteY0-562" fmla="*/ 1971 h 1910577"/>
                <a:gd name="connsiteX1-563" fmla="*/ 0 w 9144052"/>
                <a:gd name="connsiteY1-564" fmla="*/ 749425 h 1910577"/>
                <a:gd name="connsiteX2-565" fmla="*/ 3114923 w 9144052"/>
                <a:gd name="connsiteY2-566" fmla="*/ 315034 h 1910577"/>
                <a:gd name="connsiteX3-567" fmla="*/ 9144052 w 9144052"/>
                <a:gd name="connsiteY3-568" fmla="*/ 825067 h 1910577"/>
                <a:gd name="connsiteX4-569" fmla="*/ 9143150 w 9144052"/>
                <a:gd name="connsiteY4-570" fmla="*/ 0 h 1910577"/>
                <a:gd name="connsiteX5-571" fmla="*/ 2371 w 9144052"/>
                <a:gd name="connsiteY5-572" fmla="*/ 1971 h 1910577"/>
                <a:gd name="connsiteX0-573" fmla="*/ 790 w 9142471"/>
                <a:gd name="connsiteY0-574" fmla="*/ 1971 h 1910577"/>
                <a:gd name="connsiteX1-575" fmla="*/ 4568 w 9142471"/>
                <a:gd name="connsiteY1-576" fmla="*/ 1141332 h 1910577"/>
                <a:gd name="connsiteX2-577" fmla="*/ 3113342 w 9142471"/>
                <a:gd name="connsiteY2-578" fmla="*/ 315034 h 1910577"/>
                <a:gd name="connsiteX3-579" fmla="*/ 9142471 w 9142471"/>
                <a:gd name="connsiteY3-580" fmla="*/ 825067 h 1910577"/>
                <a:gd name="connsiteX4-581" fmla="*/ 9141569 w 9142471"/>
                <a:gd name="connsiteY4-582" fmla="*/ 0 h 1910577"/>
                <a:gd name="connsiteX5-583" fmla="*/ 790 w 9142471"/>
                <a:gd name="connsiteY5-584" fmla="*/ 1971 h 1910577"/>
                <a:gd name="connsiteX0-585" fmla="*/ 790 w 9142471"/>
                <a:gd name="connsiteY0-586" fmla="*/ 1971 h 1910577"/>
                <a:gd name="connsiteX1-587" fmla="*/ 4568 w 9142471"/>
                <a:gd name="connsiteY1-588" fmla="*/ 1141332 h 1910577"/>
                <a:gd name="connsiteX2-589" fmla="*/ 3162539 w 9142471"/>
                <a:gd name="connsiteY2-590" fmla="*/ 482994 h 1910577"/>
                <a:gd name="connsiteX3-591" fmla="*/ 9142471 w 9142471"/>
                <a:gd name="connsiteY3-592" fmla="*/ 825067 h 1910577"/>
                <a:gd name="connsiteX4-593" fmla="*/ 9141569 w 9142471"/>
                <a:gd name="connsiteY4-594" fmla="*/ 0 h 1910577"/>
                <a:gd name="connsiteX5-595" fmla="*/ 790 w 9142471"/>
                <a:gd name="connsiteY5-596" fmla="*/ 1971 h 1910577"/>
                <a:gd name="connsiteX0-597" fmla="*/ 790 w 9142471"/>
                <a:gd name="connsiteY0-598" fmla="*/ 1971 h 1742614"/>
                <a:gd name="connsiteX1-599" fmla="*/ 4568 w 9142471"/>
                <a:gd name="connsiteY1-600" fmla="*/ 1141332 h 1742614"/>
                <a:gd name="connsiteX2-601" fmla="*/ 3162539 w 9142471"/>
                <a:gd name="connsiteY2-602" fmla="*/ 482994 h 1742614"/>
                <a:gd name="connsiteX3-603" fmla="*/ 9142471 w 9142471"/>
                <a:gd name="connsiteY3-604" fmla="*/ 825067 h 1742614"/>
                <a:gd name="connsiteX4-605" fmla="*/ 9141569 w 9142471"/>
                <a:gd name="connsiteY4-606" fmla="*/ 0 h 1742614"/>
                <a:gd name="connsiteX5-607" fmla="*/ 790 w 9142471"/>
                <a:gd name="connsiteY5-608" fmla="*/ 1971 h 1742614"/>
                <a:gd name="connsiteX0-609" fmla="*/ 790 w 9142471"/>
                <a:gd name="connsiteY0-610" fmla="*/ 1971 h 1850587"/>
                <a:gd name="connsiteX1-611" fmla="*/ 4568 w 9142471"/>
                <a:gd name="connsiteY1-612" fmla="*/ 1141332 h 1850587"/>
                <a:gd name="connsiteX2-613" fmla="*/ 3162539 w 9142471"/>
                <a:gd name="connsiteY2-614" fmla="*/ 482994 h 1850587"/>
                <a:gd name="connsiteX3-615" fmla="*/ 9142471 w 9142471"/>
                <a:gd name="connsiteY3-616" fmla="*/ 825067 h 1850587"/>
                <a:gd name="connsiteX4-617" fmla="*/ 9141569 w 9142471"/>
                <a:gd name="connsiteY4-618" fmla="*/ 0 h 1850587"/>
                <a:gd name="connsiteX5-619" fmla="*/ 790 w 9142471"/>
                <a:gd name="connsiteY5-620" fmla="*/ 1971 h 1850587"/>
                <a:gd name="connsiteX0-621" fmla="*/ 790 w 9142471"/>
                <a:gd name="connsiteY0-622" fmla="*/ 1971 h 1850587"/>
                <a:gd name="connsiteX1-623" fmla="*/ 4568 w 9142471"/>
                <a:gd name="connsiteY1-624" fmla="*/ 1141332 h 1850587"/>
                <a:gd name="connsiteX2-625" fmla="*/ 3162539 w 9142471"/>
                <a:gd name="connsiteY2-626" fmla="*/ 482994 h 1850587"/>
                <a:gd name="connsiteX3-627" fmla="*/ 9142471 w 9142471"/>
                <a:gd name="connsiteY3-628" fmla="*/ 825067 h 1850587"/>
                <a:gd name="connsiteX4-629" fmla="*/ 9141569 w 9142471"/>
                <a:gd name="connsiteY4-630" fmla="*/ 0 h 1850587"/>
                <a:gd name="connsiteX5-631" fmla="*/ 790 w 9142471"/>
                <a:gd name="connsiteY5-632" fmla="*/ 1971 h 1850587"/>
                <a:gd name="connsiteX0-633" fmla="*/ 790 w 9142471"/>
                <a:gd name="connsiteY0-634" fmla="*/ 1971 h 1538662"/>
                <a:gd name="connsiteX1-635" fmla="*/ 4568 w 9142471"/>
                <a:gd name="connsiteY1-636" fmla="*/ 1141332 h 1538662"/>
                <a:gd name="connsiteX2-637" fmla="*/ 3162539 w 9142471"/>
                <a:gd name="connsiteY2-638" fmla="*/ 482994 h 1538662"/>
                <a:gd name="connsiteX3-639" fmla="*/ 9142471 w 9142471"/>
                <a:gd name="connsiteY3-640" fmla="*/ 825067 h 1538662"/>
                <a:gd name="connsiteX4-641" fmla="*/ 9141569 w 9142471"/>
                <a:gd name="connsiteY4-642" fmla="*/ 0 h 1538662"/>
                <a:gd name="connsiteX5-643" fmla="*/ 790 w 9142471"/>
                <a:gd name="connsiteY5-644" fmla="*/ 1971 h 1538662"/>
                <a:gd name="connsiteX0-645" fmla="*/ 790 w 9142471"/>
                <a:gd name="connsiteY0-646" fmla="*/ 1971 h 1874582"/>
                <a:gd name="connsiteX1-647" fmla="*/ 4568 w 9142471"/>
                <a:gd name="connsiteY1-648" fmla="*/ 1141332 h 1874582"/>
                <a:gd name="connsiteX2-649" fmla="*/ 3162539 w 9142471"/>
                <a:gd name="connsiteY2-650" fmla="*/ 482994 h 1874582"/>
                <a:gd name="connsiteX3-651" fmla="*/ 9142471 w 9142471"/>
                <a:gd name="connsiteY3-652" fmla="*/ 825067 h 1874582"/>
                <a:gd name="connsiteX4-653" fmla="*/ 9141569 w 9142471"/>
                <a:gd name="connsiteY4-654" fmla="*/ 0 h 1874582"/>
                <a:gd name="connsiteX5-655" fmla="*/ 790 w 9142471"/>
                <a:gd name="connsiteY5-656" fmla="*/ 1971 h 1874582"/>
                <a:gd name="connsiteX0-657" fmla="*/ 790 w 9142471"/>
                <a:gd name="connsiteY0-658" fmla="*/ 1971 h 1874582"/>
                <a:gd name="connsiteX1-659" fmla="*/ 4568 w 9142471"/>
                <a:gd name="connsiteY1-660" fmla="*/ 1141332 h 1874582"/>
                <a:gd name="connsiteX2-661" fmla="*/ 3162539 w 9142471"/>
                <a:gd name="connsiteY2-662" fmla="*/ 482994 h 1874582"/>
                <a:gd name="connsiteX3-663" fmla="*/ 9142471 w 9142471"/>
                <a:gd name="connsiteY3-664" fmla="*/ 825067 h 1874582"/>
                <a:gd name="connsiteX4-665" fmla="*/ 9141569 w 9142471"/>
                <a:gd name="connsiteY4-666" fmla="*/ 0 h 1874582"/>
                <a:gd name="connsiteX5-667" fmla="*/ 790 w 9142471"/>
                <a:gd name="connsiteY5-668" fmla="*/ 1971 h 18745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hyperlink" Target="https://presentation-creation.ru/" TargetMode="Externa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  <a:gd name="connsiteX0-183" fmla="*/ 52 w 9153196"/>
              <a:gd name="connsiteY0-184" fmla="*/ 1284 h 1862136"/>
              <a:gd name="connsiteX1-185" fmla="*/ 0 w 9153196"/>
              <a:gd name="connsiteY1-186" fmla="*/ 1862136 h 1862136"/>
              <a:gd name="connsiteX2-187" fmla="*/ 2980996 w 9153196"/>
              <a:gd name="connsiteY2-188" fmla="*/ 960120 h 1862136"/>
              <a:gd name="connsiteX3-189" fmla="*/ 6739180 w 9153196"/>
              <a:gd name="connsiteY3-190" fmla="*/ 1316736 h 1862136"/>
              <a:gd name="connsiteX4-191" fmla="*/ 9144052 w 9153196"/>
              <a:gd name="connsiteY4-192" fmla="*/ 1106424 h 1862136"/>
              <a:gd name="connsiteX5-193" fmla="*/ 9153196 w 9153196"/>
              <a:gd name="connsiteY5-194" fmla="*/ 0 h 1862136"/>
              <a:gd name="connsiteX6-195" fmla="*/ 52 w 9153196"/>
              <a:gd name="connsiteY6-196" fmla="*/ 1284 h 1862136"/>
              <a:gd name="connsiteX0-197" fmla="*/ 52 w 9153196"/>
              <a:gd name="connsiteY0-198" fmla="*/ 1284 h 1862136"/>
              <a:gd name="connsiteX1-199" fmla="*/ 0 w 9153196"/>
              <a:gd name="connsiteY1-200" fmla="*/ 1862136 h 1862136"/>
              <a:gd name="connsiteX2-201" fmla="*/ 2999284 w 9153196"/>
              <a:gd name="connsiteY2-202" fmla="*/ 1051560 h 1862136"/>
              <a:gd name="connsiteX3-203" fmla="*/ 6739180 w 9153196"/>
              <a:gd name="connsiteY3-204" fmla="*/ 1316736 h 1862136"/>
              <a:gd name="connsiteX4-205" fmla="*/ 9144052 w 9153196"/>
              <a:gd name="connsiteY4-206" fmla="*/ 1106424 h 1862136"/>
              <a:gd name="connsiteX5-207" fmla="*/ 9153196 w 9153196"/>
              <a:gd name="connsiteY5-208" fmla="*/ 0 h 1862136"/>
              <a:gd name="connsiteX6-209" fmla="*/ 52 w 9153196"/>
              <a:gd name="connsiteY6-210" fmla="*/ 1284 h 1862136"/>
              <a:gd name="connsiteX0-211" fmla="*/ 52 w 9153196"/>
              <a:gd name="connsiteY0-212" fmla="*/ 1284 h 1862136"/>
              <a:gd name="connsiteX1-213" fmla="*/ 0 w 9153196"/>
              <a:gd name="connsiteY1-214" fmla="*/ 1862136 h 1862136"/>
              <a:gd name="connsiteX2-215" fmla="*/ 2999284 w 9153196"/>
              <a:gd name="connsiteY2-216" fmla="*/ 1051560 h 1862136"/>
              <a:gd name="connsiteX3-217" fmla="*/ 6739180 w 9153196"/>
              <a:gd name="connsiteY3-218" fmla="*/ 1316736 h 1862136"/>
              <a:gd name="connsiteX4-219" fmla="*/ 9144052 w 9153196"/>
              <a:gd name="connsiteY4-220" fmla="*/ 1487424 h 1862136"/>
              <a:gd name="connsiteX5-221" fmla="*/ 9153196 w 9153196"/>
              <a:gd name="connsiteY5-222" fmla="*/ 0 h 1862136"/>
              <a:gd name="connsiteX6-223" fmla="*/ 52 w 9153196"/>
              <a:gd name="connsiteY6-224" fmla="*/ 1284 h 1862136"/>
              <a:gd name="connsiteX0-225" fmla="*/ 52 w 9153196"/>
              <a:gd name="connsiteY0-226" fmla="*/ 1284 h 1862136"/>
              <a:gd name="connsiteX1-227" fmla="*/ 0 w 9153196"/>
              <a:gd name="connsiteY1-228" fmla="*/ 1862136 h 1862136"/>
              <a:gd name="connsiteX2-229" fmla="*/ 2999284 w 9153196"/>
              <a:gd name="connsiteY2-230" fmla="*/ 1051560 h 1862136"/>
              <a:gd name="connsiteX3-231" fmla="*/ 6281980 w 9153196"/>
              <a:gd name="connsiteY3-232" fmla="*/ 1469136 h 1862136"/>
              <a:gd name="connsiteX4-233" fmla="*/ 9144052 w 9153196"/>
              <a:gd name="connsiteY4-234" fmla="*/ 1487424 h 1862136"/>
              <a:gd name="connsiteX5-235" fmla="*/ 9153196 w 9153196"/>
              <a:gd name="connsiteY5-236" fmla="*/ 0 h 1862136"/>
              <a:gd name="connsiteX6-237" fmla="*/ 52 w 9153196"/>
              <a:gd name="connsiteY6-238" fmla="*/ 1284 h 1862136"/>
              <a:gd name="connsiteX0-239" fmla="*/ 52 w 9153196"/>
              <a:gd name="connsiteY0-240" fmla="*/ 1284 h 1862136"/>
              <a:gd name="connsiteX1-241" fmla="*/ 0 w 9153196"/>
              <a:gd name="connsiteY1-242" fmla="*/ 1862136 h 1862136"/>
              <a:gd name="connsiteX2-243" fmla="*/ 2999284 w 9153196"/>
              <a:gd name="connsiteY2-244" fmla="*/ 1051560 h 1862136"/>
              <a:gd name="connsiteX3-245" fmla="*/ 6281980 w 9153196"/>
              <a:gd name="connsiteY3-246" fmla="*/ 1469136 h 1862136"/>
              <a:gd name="connsiteX4-247" fmla="*/ 9144052 w 9153196"/>
              <a:gd name="connsiteY4-248" fmla="*/ 1487424 h 1862136"/>
              <a:gd name="connsiteX5-249" fmla="*/ 9153196 w 9153196"/>
              <a:gd name="connsiteY5-250" fmla="*/ 0 h 1862136"/>
              <a:gd name="connsiteX6-251" fmla="*/ 52 w 9153196"/>
              <a:gd name="connsiteY6-252" fmla="*/ 1284 h 1862136"/>
              <a:gd name="connsiteX0-253" fmla="*/ 52 w 9153196"/>
              <a:gd name="connsiteY0-254" fmla="*/ 1284 h 1862136"/>
              <a:gd name="connsiteX1-255" fmla="*/ 0 w 9153196"/>
              <a:gd name="connsiteY1-256" fmla="*/ 1862136 h 1862136"/>
              <a:gd name="connsiteX2-257" fmla="*/ 2999284 w 9153196"/>
              <a:gd name="connsiteY2-258" fmla="*/ 1051560 h 1862136"/>
              <a:gd name="connsiteX3-259" fmla="*/ 6281980 w 9153196"/>
              <a:gd name="connsiteY3-260" fmla="*/ 1469136 h 1862136"/>
              <a:gd name="connsiteX4-261" fmla="*/ 9144052 w 9153196"/>
              <a:gd name="connsiteY4-262" fmla="*/ 1487424 h 1862136"/>
              <a:gd name="connsiteX5-263" fmla="*/ 9153196 w 9153196"/>
              <a:gd name="connsiteY5-264" fmla="*/ 0 h 1862136"/>
              <a:gd name="connsiteX6-265" fmla="*/ 52 w 9153196"/>
              <a:gd name="connsiteY6-266" fmla="*/ 1284 h 1862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-1" fmla="*/ 0 w 9153144"/>
              <a:gd name="connsiteY0-2" fmla="*/ 9144 h 1630680"/>
              <a:gd name="connsiteX1-3" fmla="*/ 18288 w 9153144"/>
              <a:gd name="connsiteY1-4" fmla="*/ 1472184 h 1630680"/>
              <a:gd name="connsiteX2-5" fmla="*/ 2980944 w 9153144"/>
              <a:gd name="connsiteY2-6" fmla="*/ 960120 h 1630680"/>
              <a:gd name="connsiteX3-7" fmla="*/ 7114032 w 9153144"/>
              <a:gd name="connsiteY3-8" fmla="*/ 1353312 h 1630680"/>
              <a:gd name="connsiteX4-9" fmla="*/ 9144000 w 9153144"/>
              <a:gd name="connsiteY4-10" fmla="*/ 1106424 h 1630680"/>
              <a:gd name="connsiteX5-11" fmla="*/ 9153144 w 9153144"/>
              <a:gd name="connsiteY5-12" fmla="*/ 0 h 1630680"/>
              <a:gd name="connsiteX6-13" fmla="*/ 0 w 9153144"/>
              <a:gd name="connsiteY6-14" fmla="*/ 9144 h 1630680"/>
              <a:gd name="connsiteX0-15" fmla="*/ 0 w 9153144"/>
              <a:gd name="connsiteY0-16" fmla="*/ 9144 h 1630680"/>
              <a:gd name="connsiteX1-17" fmla="*/ 18288 w 9153144"/>
              <a:gd name="connsiteY1-18" fmla="*/ 1472184 h 1630680"/>
              <a:gd name="connsiteX2-19" fmla="*/ 2980944 w 9153144"/>
              <a:gd name="connsiteY2-20" fmla="*/ 960120 h 1630680"/>
              <a:gd name="connsiteX3-21" fmla="*/ 7114032 w 9153144"/>
              <a:gd name="connsiteY3-22" fmla="*/ 1353312 h 1630680"/>
              <a:gd name="connsiteX4-23" fmla="*/ 9144000 w 9153144"/>
              <a:gd name="connsiteY4-24" fmla="*/ 1106424 h 1630680"/>
              <a:gd name="connsiteX5-25" fmla="*/ 9153144 w 9153144"/>
              <a:gd name="connsiteY5-26" fmla="*/ 0 h 1630680"/>
              <a:gd name="connsiteX6-27" fmla="*/ 0 w 9153144"/>
              <a:gd name="connsiteY6-28" fmla="*/ 9144 h 1630680"/>
              <a:gd name="connsiteX0-29" fmla="*/ 0 w 9153144"/>
              <a:gd name="connsiteY0-30" fmla="*/ 9144 h 1472184"/>
              <a:gd name="connsiteX1-31" fmla="*/ 18288 w 9153144"/>
              <a:gd name="connsiteY1-32" fmla="*/ 1472184 h 1472184"/>
              <a:gd name="connsiteX2-33" fmla="*/ 2980944 w 9153144"/>
              <a:gd name="connsiteY2-34" fmla="*/ 960120 h 1472184"/>
              <a:gd name="connsiteX3-35" fmla="*/ 7114032 w 9153144"/>
              <a:gd name="connsiteY3-36" fmla="*/ 1353312 h 1472184"/>
              <a:gd name="connsiteX4-37" fmla="*/ 9144000 w 9153144"/>
              <a:gd name="connsiteY4-38" fmla="*/ 1106424 h 1472184"/>
              <a:gd name="connsiteX5-39" fmla="*/ 9153144 w 9153144"/>
              <a:gd name="connsiteY5-40" fmla="*/ 0 h 1472184"/>
              <a:gd name="connsiteX6-41" fmla="*/ 0 w 9153144"/>
              <a:gd name="connsiteY6-42" fmla="*/ 9144 h 1472184"/>
              <a:gd name="connsiteX0-43" fmla="*/ 0 w 9153144"/>
              <a:gd name="connsiteY0-44" fmla="*/ 9144 h 1472184"/>
              <a:gd name="connsiteX1-45" fmla="*/ 18288 w 9153144"/>
              <a:gd name="connsiteY1-46" fmla="*/ 1472184 h 1472184"/>
              <a:gd name="connsiteX2-47" fmla="*/ 2980944 w 9153144"/>
              <a:gd name="connsiteY2-48" fmla="*/ 960120 h 1472184"/>
              <a:gd name="connsiteX3-49" fmla="*/ 7114032 w 9153144"/>
              <a:gd name="connsiteY3-50" fmla="*/ 1353312 h 1472184"/>
              <a:gd name="connsiteX4-51" fmla="*/ 9144000 w 9153144"/>
              <a:gd name="connsiteY4-52" fmla="*/ 1106424 h 1472184"/>
              <a:gd name="connsiteX5-53" fmla="*/ 9153144 w 9153144"/>
              <a:gd name="connsiteY5-54" fmla="*/ 0 h 1472184"/>
              <a:gd name="connsiteX6-55" fmla="*/ 0 w 9153144"/>
              <a:gd name="connsiteY6-56" fmla="*/ 9144 h 1472184"/>
              <a:gd name="connsiteX0-57" fmla="*/ 0 w 9153144"/>
              <a:gd name="connsiteY0-58" fmla="*/ 9144 h 1472184"/>
              <a:gd name="connsiteX1-59" fmla="*/ 18288 w 9153144"/>
              <a:gd name="connsiteY1-60" fmla="*/ 1472184 h 1472184"/>
              <a:gd name="connsiteX2-61" fmla="*/ 2980944 w 9153144"/>
              <a:gd name="connsiteY2-62" fmla="*/ 960120 h 1472184"/>
              <a:gd name="connsiteX3-63" fmla="*/ 7114032 w 9153144"/>
              <a:gd name="connsiteY3-64" fmla="*/ 1353312 h 1472184"/>
              <a:gd name="connsiteX4-65" fmla="*/ 9144000 w 9153144"/>
              <a:gd name="connsiteY4-66" fmla="*/ 1106424 h 1472184"/>
              <a:gd name="connsiteX5-67" fmla="*/ 9153144 w 9153144"/>
              <a:gd name="connsiteY5-68" fmla="*/ 0 h 1472184"/>
              <a:gd name="connsiteX6-69" fmla="*/ 0 w 9153144"/>
              <a:gd name="connsiteY6-70" fmla="*/ 9144 h 1472184"/>
              <a:gd name="connsiteX0-71" fmla="*/ 0 w 9153144"/>
              <a:gd name="connsiteY0-72" fmla="*/ 9144 h 1472184"/>
              <a:gd name="connsiteX1-73" fmla="*/ 18288 w 9153144"/>
              <a:gd name="connsiteY1-74" fmla="*/ 1472184 h 1472184"/>
              <a:gd name="connsiteX2-75" fmla="*/ 2980944 w 9153144"/>
              <a:gd name="connsiteY2-76" fmla="*/ 960120 h 1472184"/>
              <a:gd name="connsiteX3-77" fmla="*/ 7114032 w 9153144"/>
              <a:gd name="connsiteY3-78" fmla="*/ 1353312 h 1472184"/>
              <a:gd name="connsiteX4-79" fmla="*/ 9144000 w 9153144"/>
              <a:gd name="connsiteY4-80" fmla="*/ 1106424 h 1472184"/>
              <a:gd name="connsiteX5-81" fmla="*/ 9153144 w 9153144"/>
              <a:gd name="connsiteY5-82" fmla="*/ 0 h 1472184"/>
              <a:gd name="connsiteX6-83" fmla="*/ 0 w 9153144"/>
              <a:gd name="connsiteY6-84" fmla="*/ 9144 h 1472184"/>
              <a:gd name="connsiteX0-85" fmla="*/ 0 w 9153144"/>
              <a:gd name="connsiteY0-86" fmla="*/ 9144 h 1472184"/>
              <a:gd name="connsiteX1-87" fmla="*/ 18288 w 9153144"/>
              <a:gd name="connsiteY1-88" fmla="*/ 1472184 h 1472184"/>
              <a:gd name="connsiteX2-89" fmla="*/ 2980944 w 9153144"/>
              <a:gd name="connsiteY2-90" fmla="*/ 960120 h 1472184"/>
              <a:gd name="connsiteX3-91" fmla="*/ 7114032 w 9153144"/>
              <a:gd name="connsiteY3-92" fmla="*/ 1353312 h 1472184"/>
              <a:gd name="connsiteX4-93" fmla="*/ 9144000 w 9153144"/>
              <a:gd name="connsiteY4-94" fmla="*/ 1106424 h 1472184"/>
              <a:gd name="connsiteX5-95" fmla="*/ 9153144 w 9153144"/>
              <a:gd name="connsiteY5-96" fmla="*/ 0 h 1472184"/>
              <a:gd name="connsiteX6-97" fmla="*/ 0 w 9153144"/>
              <a:gd name="connsiteY6-98" fmla="*/ 9144 h 1472184"/>
              <a:gd name="connsiteX0-99" fmla="*/ 0 w 9153144"/>
              <a:gd name="connsiteY0-100" fmla="*/ 9144 h 1472184"/>
              <a:gd name="connsiteX1-101" fmla="*/ 18288 w 9153144"/>
              <a:gd name="connsiteY1-102" fmla="*/ 1472184 h 1472184"/>
              <a:gd name="connsiteX2-103" fmla="*/ 2980944 w 9153144"/>
              <a:gd name="connsiteY2-104" fmla="*/ 960120 h 1472184"/>
              <a:gd name="connsiteX3-105" fmla="*/ 6733032 w 9153144"/>
              <a:gd name="connsiteY3-106" fmla="*/ 1353312 h 1472184"/>
              <a:gd name="connsiteX4-107" fmla="*/ 9144000 w 9153144"/>
              <a:gd name="connsiteY4-108" fmla="*/ 1106424 h 1472184"/>
              <a:gd name="connsiteX5-109" fmla="*/ 9153144 w 9153144"/>
              <a:gd name="connsiteY5-110" fmla="*/ 0 h 1472184"/>
              <a:gd name="connsiteX6-111" fmla="*/ 0 w 9153144"/>
              <a:gd name="connsiteY6-112" fmla="*/ 9144 h 1472184"/>
              <a:gd name="connsiteX0-113" fmla="*/ 0 w 9153144"/>
              <a:gd name="connsiteY0-114" fmla="*/ 9144 h 1472184"/>
              <a:gd name="connsiteX1-115" fmla="*/ 18288 w 9153144"/>
              <a:gd name="connsiteY1-116" fmla="*/ 1472184 h 1472184"/>
              <a:gd name="connsiteX2-117" fmla="*/ 2980944 w 9153144"/>
              <a:gd name="connsiteY2-118" fmla="*/ 960120 h 1472184"/>
              <a:gd name="connsiteX3-119" fmla="*/ 6739128 w 9153144"/>
              <a:gd name="connsiteY3-120" fmla="*/ 1316736 h 1472184"/>
              <a:gd name="connsiteX4-121" fmla="*/ 9144000 w 9153144"/>
              <a:gd name="connsiteY4-122" fmla="*/ 1106424 h 1472184"/>
              <a:gd name="connsiteX5-123" fmla="*/ 9153144 w 9153144"/>
              <a:gd name="connsiteY5-124" fmla="*/ 0 h 1472184"/>
              <a:gd name="connsiteX6-125" fmla="*/ 0 w 9153144"/>
              <a:gd name="connsiteY6-126" fmla="*/ 9144 h 1472184"/>
              <a:gd name="connsiteX0-127" fmla="*/ 0 w 9153144"/>
              <a:gd name="connsiteY0-128" fmla="*/ 9144 h 1472184"/>
              <a:gd name="connsiteX1-129" fmla="*/ 18288 w 9153144"/>
              <a:gd name="connsiteY1-130" fmla="*/ 1472184 h 1472184"/>
              <a:gd name="connsiteX2-131" fmla="*/ 2980944 w 9153144"/>
              <a:gd name="connsiteY2-132" fmla="*/ 960120 h 1472184"/>
              <a:gd name="connsiteX3-133" fmla="*/ 6739128 w 9153144"/>
              <a:gd name="connsiteY3-134" fmla="*/ 1316736 h 1472184"/>
              <a:gd name="connsiteX4-135" fmla="*/ 9144000 w 9153144"/>
              <a:gd name="connsiteY4-136" fmla="*/ 1106424 h 1472184"/>
              <a:gd name="connsiteX5-137" fmla="*/ 9153144 w 9153144"/>
              <a:gd name="connsiteY5-138" fmla="*/ 0 h 1472184"/>
              <a:gd name="connsiteX6-139" fmla="*/ 0 w 9153144"/>
              <a:gd name="connsiteY6-140" fmla="*/ 9144 h 1472184"/>
              <a:gd name="connsiteX0-141" fmla="*/ 0 w 9153144"/>
              <a:gd name="connsiteY0-142" fmla="*/ 9144 h 1472184"/>
              <a:gd name="connsiteX1-143" fmla="*/ 18288 w 9153144"/>
              <a:gd name="connsiteY1-144" fmla="*/ 1472184 h 1472184"/>
              <a:gd name="connsiteX2-145" fmla="*/ 2980944 w 9153144"/>
              <a:gd name="connsiteY2-146" fmla="*/ 960120 h 1472184"/>
              <a:gd name="connsiteX3-147" fmla="*/ 6739128 w 9153144"/>
              <a:gd name="connsiteY3-148" fmla="*/ 1316736 h 1472184"/>
              <a:gd name="connsiteX4-149" fmla="*/ 9144000 w 9153144"/>
              <a:gd name="connsiteY4-150" fmla="*/ 1106424 h 1472184"/>
              <a:gd name="connsiteX5-151" fmla="*/ 9153144 w 9153144"/>
              <a:gd name="connsiteY5-152" fmla="*/ 0 h 1472184"/>
              <a:gd name="connsiteX6-153" fmla="*/ 0 w 9153144"/>
              <a:gd name="connsiteY6-154" fmla="*/ 9144 h 1472184"/>
              <a:gd name="connsiteX0-155" fmla="*/ 52 w 9153196"/>
              <a:gd name="connsiteY0-156" fmla="*/ 9144 h 1481136"/>
              <a:gd name="connsiteX1-157" fmla="*/ 0 w 9153196"/>
              <a:gd name="connsiteY1-158" fmla="*/ 1481136 h 1481136"/>
              <a:gd name="connsiteX2-159" fmla="*/ 2980996 w 9153196"/>
              <a:gd name="connsiteY2-160" fmla="*/ 960120 h 1481136"/>
              <a:gd name="connsiteX3-161" fmla="*/ 6739180 w 9153196"/>
              <a:gd name="connsiteY3-162" fmla="*/ 1316736 h 1481136"/>
              <a:gd name="connsiteX4-163" fmla="*/ 9144052 w 9153196"/>
              <a:gd name="connsiteY4-164" fmla="*/ 1106424 h 1481136"/>
              <a:gd name="connsiteX5-165" fmla="*/ 9153196 w 9153196"/>
              <a:gd name="connsiteY5-166" fmla="*/ 0 h 1481136"/>
              <a:gd name="connsiteX6-167" fmla="*/ 52 w 9153196"/>
              <a:gd name="connsiteY6-168" fmla="*/ 9144 h 1481136"/>
              <a:gd name="connsiteX0-169" fmla="*/ 52 w 9153196"/>
              <a:gd name="connsiteY0-170" fmla="*/ 1284 h 1481136"/>
              <a:gd name="connsiteX1-171" fmla="*/ 0 w 9153196"/>
              <a:gd name="connsiteY1-172" fmla="*/ 1481136 h 1481136"/>
              <a:gd name="connsiteX2-173" fmla="*/ 2980996 w 9153196"/>
              <a:gd name="connsiteY2-174" fmla="*/ 960120 h 1481136"/>
              <a:gd name="connsiteX3-175" fmla="*/ 6739180 w 9153196"/>
              <a:gd name="connsiteY3-176" fmla="*/ 1316736 h 1481136"/>
              <a:gd name="connsiteX4-177" fmla="*/ 9144052 w 9153196"/>
              <a:gd name="connsiteY4-178" fmla="*/ 1106424 h 1481136"/>
              <a:gd name="connsiteX5-179" fmla="*/ 9153196 w 9153196"/>
              <a:gd name="connsiteY5-180" fmla="*/ 0 h 1481136"/>
              <a:gd name="connsiteX6-181" fmla="*/ 52 w 9153196"/>
              <a:gd name="connsiteY6-182" fmla="*/ 1284 h 14811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6C5B-72E4-4C23-A6D5-0C246AD292AE}" type="datetime1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</a:fld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0" name="Рисунок 9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745" y="45855"/>
            <a:ext cx="820909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anose="05000000000000000000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anose="05000000000000000000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anose="05000000000000000000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anose="05000000000000000000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4.jpeg"/><Relationship Id="rId7" Type="http://schemas.openxmlformats.org/officeDocument/2006/relationships/image" Target="../media/image3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736976" y="620689"/>
          <a:ext cx="792088" cy="88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sp>
        <p:nvSpPr>
          <p:cNvPr id="9" name="Замещающий текст 8"/>
          <p:cNvSpPr/>
          <p:nvPr>
            <p:ph type="body" sz="half" idx="2"/>
          </p:nvPr>
        </p:nvSpPr>
        <p:spPr>
          <a:xfrm>
            <a:off x="1169035" y="1988820"/>
            <a:ext cx="7927975" cy="2593975"/>
          </a:xfrm>
        </p:spPr>
        <p:txBody>
          <a:bodyPr/>
          <a:p>
            <a:pPr algn="ctr"/>
            <a:r>
              <a:rPr lang="ru-RU" sz="36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Исполнение бюджета</a:t>
            </a:r>
            <a:r>
              <a:rPr altLang="ru-RU" sz="36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 </a:t>
            </a:r>
            <a:endParaRPr altLang="ru-RU" sz="3600" b="1" i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charset="0"/>
              <a:cs typeface="Bernard MT Condensed" panose="02050806060905020404" charset="0"/>
              <a:sym typeface="+mn-ea"/>
            </a:endParaRPr>
          </a:p>
          <a:p>
            <a:pPr algn="ctr"/>
            <a:r>
              <a:rPr lang="ru-RU" sz="3600" b="1" i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rnard MT Condensed" panose="02050806060905020404" charset="0"/>
                <a:cs typeface="Bernard MT Condensed" panose="02050806060905020404" charset="0"/>
                <a:sym typeface="+mn-ea"/>
              </a:rPr>
              <a:t>сельского поселения Верхнеказымский за  1 квартал 2024 года</a:t>
            </a:r>
            <a:endParaRPr lang="ru-RU" altLang="en-US" sz="3600" b="1" i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rnard MT Condensed" panose="02050806060905020404" charset="0"/>
              <a:cs typeface="Bernard MT Condensed" panose="02050806060905020404" charset="0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9"/>
          <p:cNvSpPr txBox="1">
            <a:spLocks noChangeArrowheads="1"/>
          </p:cNvSpPr>
          <p:nvPr/>
        </p:nvSpPr>
        <p:spPr bwMode="gray">
          <a:xfrm>
            <a:off x="1444625" y="260985"/>
            <a:ext cx="8467090" cy="63239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2755" indent="-342900" algn="just">
              <a:lnSpc>
                <a:spcPct val="15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2755" indent="-342900" algn="just">
              <a:lnSpc>
                <a:spcPct val="150000"/>
              </a:lnSpc>
              <a:buNone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бюджета сельского поселения Верхнеказымский  осуществлялось в соответствии с Бюджетным кодексом Российской Федерации от 31 июля 1998 года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404664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>
          <a:xfrm>
            <a:off x="772795" y="404495"/>
            <a:ext cx="8536940" cy="430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доходов  сельского поселения Верхнеказымский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1 квартал 2024 года  (тыс. руб.) </a:t>
            </a:r>
            <a:endParaRPr lang="ru-RU" sz="24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32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15" y="0"/>
            <a:ext cx="9906000" cy="33265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49000" y="0"/>
            <a:ext cx="0" cy="6858000"/>
          </a:xfrm>
          <a:prstGeom prst="line">
            <a:avLst/>
          </a:prstGeom>
          <a:ln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2"/>
          <p:cNvGraphicFramePr/>
          <p:nvPr>
            <p:ph idx="1"/>
          </p:nvPr>
        </p:nvGraphicFramePr>
        <p:xfrm>
          <a:off x="495300" y="1801368"/>
          <a:ext cx="8915400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 noGrp="1"/>
          </p:cNvGraphicFramePr>
          <p:nvPr>
            <p:ph idx="1"/>
          </p:nvPr>
        </p:nvGraphicFramePr>
        <p:xfrm>
          <a:off x="632460" y="1340485"/>
          <a:ext cx="9079230" cy="518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775"/>
                <a:gridCol w="2215515"/>
                <a:gridCol w="2440940"/>
              </a:tblGrid>
              <a:tr h="933450"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518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4 959,43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720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2 019,00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408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58,12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6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450">
                <a:tc>
                  <a:txBody>
                    <a:bodyPr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20 029,70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5 579,13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15" y="116205"/>
            <a:ext cx="9651365" cy="122682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br>
              <a:rPr lang="ru-RU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налоговых доходов бюджета сельского </a:t>
            </a:r>
            <a:b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за  1 квартал 2024 год</a:t>
            </a:r>
            <a:r>
              <a:rPr lang="ru-RU" sz="36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36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1"/>
            <a:ext cx="9906000" cy="41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336"/>
            <a:ext cx="9906000" cy="4046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140" y="1196975"/>
            <a:ext cx="10215245" cy="43561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неналоговых доходов бюджета                                     сельского поселения Верхнеказымский</a:t>
            </a:r>
            <a:b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за  1 квартал 2024 года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879"/>
            <a:ext cx="9906000" cy="423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906000" cy="404662"/>
          </a:xfrm>
          <a:prstGeom prst="rect">
            <a:avLst/>
          </a:prstGeom>
        </p:spPr>
      </p:pic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992505" y="1557020"/>
          <a:ext cx="8100695" cy="453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230"/>
                <a:gridCol w="2352040"/>
                <a:gridCol w="2003425"/>
              </a:tblGrid>
              <a:tr h="749935">
                <a:tc>
                  <a:txBody>
                    <a:bodyPr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7157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2825">
                <a:tc>
                  <a:txBody>
                    <a:bodyPr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2 475,00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1 330,53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0910">
                <a:tc>
                  <a:txBody>
                    <a:bodyPr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2 857,00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1 435,20</a:t>
                      </a:r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9"/>
            <a:ext cx="9906000" cy="411747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6086"/>
            <a:ext cx="9906000" cy="397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160" y="406400"/>
            <a:ext cx="82588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Состав безвозмездных поступлений 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сельского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Верхнеказымский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1 квартал 2024 года</a:t>
            </a: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мещающий текст 1"/>
          <p:cNvSpPr/>
          <p:nvPr>
            <p:ph type="body" sz="half" idx="2"/>
          </p:nvPr>
        </p:nvSpPr>
        <p:spPr>
          <a:xfrm>
            <a:off x="970915" y="2156460"/>
            <a:ext cx="8669655" cy="3970020"/>
          </a:xfrm>
        </p:spPr>
        <p:txBody>
          <a:bodyPr/>
          <a:p>
            <a:endParaRPr lang="ru-RU" altLang="en-US"/>
          </a:p>
        </p:txBody>
      </p:sp>
      <p:graphicFrame>
        <p:nvGraphicFramePr>
          <p:cNvPr id="3" name="Содержимое 5"/>
          <p:cNvGraphicFramePr>
            <a:graphicFrameLocks noGrp="1"/>
          </p:cNvGraphicFramePr>
          <p:nvPr/>
        </p:nvGraphicFramePr>
        <p:xfrm>
          <a:off x="1064260" y="1701165"/>
          <a:ext cx="8082915" cy="415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805"/>
                <a:gridCol w="2235200"/>
                <a:gridCol w="2327910"/>
              </a:tblGrid>
              <a:tr h="773430">
                <a:tc>
                  <a:txBody>
                    <a:bodyPr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12268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12 066,90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7055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3 572,1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4582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45820">
                <a:tc>
                  <a:txBody>
                    <a:bodyPr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7 675,2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906000" cy="34520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906000" cy="411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0922" y="440970"/>
            <a:ext cx="8372784" cy="1353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Исполнение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расходов по основным мероприятиям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муниципальной программы                                  «Реализация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полномочий органов местного самоуправления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2017-2023 годы»                    сельского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поселения Верхнеказымский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 1 квартал 2023 года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800" b="1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902275" name="Диаграмма 3"/>
          <p:cNvGraphicFramePr/>
          <p:nvPr/>
        </p:nvGraphicFramePr>
        <p:xfrm>
          <a:off x="920115" y="1412875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902276" name="Диаграмма 3"/>
          <p:cNvGraphicFramePr/>
          <p:nvPr/>
        </p:nvGraphicFramePr>
        <p:xfrm>
          <a:off x="762635" y="1196975"/>
          <a:ext cx="819912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02277" name="Диаграмма 3"/>
          <p:cNvGraphicFramePr/>
          <p:nvPr/>
        </p:nvGraphicFramePr>
        <p:xfrm>
          <a:off x="1424305" y="1412875"/>
          <a:ext cx="7839075" cy="520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3"/>
          <p:cNvGraphicFramePr/>
          <p:nvPr/>
        </p:nvGraphicFramePr>
        <p:xfrm>
          <a:off x="1504950" y="1292225"/>
          <a:ext cx="7758430" cy="532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4568" y="306896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4800" i="1" dirty="0">
                <a:ln w="63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1E92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4800" i="1" dirty="0">
              <a:ln w="6350">
                <a:solidFill>
                  <a:schemeClr val="accent4">
                    <a:lumMod val="50000"/>
                  </a:schemeClr>
                </a:solidFill>
              </a:ln>
              <a:solidFill>
                <a:srgbClr val="1E92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0912" y="2740278"/>
            <a:ext cx="5652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посёлок этот из пламени, как искра!</a:t>
            </a:r>
            <a:b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Слышите как звонко "Вперед! Верхнеказымский!"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Алфераки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42990"/>
          <a:stretch>
            <a:fillRect/>
          </a:stretch>
        </p:blipFill>
        <p:spPr>
          <a:xfrm>
            <a:off x="0" y="0"/>
            <a:ext cx="9906000" cy="274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1060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8703"/>
            <a:ext cx="990600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8771fb0c6a83f3914dac79bc91a5ba8da6bc"/>
</p:tagLst>
</file>

<file path=ppt/theme/theme1.xml><?xml version="1.0" encoding="utf-8"?>
<a:theme xmlns:a="http://schemas.openxmlformats.org/drawingml/2006/main" name="Тема2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2760</Words>
  <Application>WPS Presentation</Application>
  <PresentationFormat>Лист A4 (210x297 мм)</PresentationFormat>
  <Paragraphs>122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Bernard MT Condensed</vt:lpstr>
      <vt:lpstr>Times New Roman</vt:lpstr>
      <vt:lpstr>Tahoma</vt:lpstr>
      <vt:lpstr>Microsoft YaHei</vt:lpstr>
      <vt:lpstr>Arial Unicode MS</vt:lpstr>
      <vt:lpstr>Calibri</vt:lpstr>
      <vt:lpstr>Тема2</vt:lpstr>
      <vt:lpstr>PowerPoint 演示文稿</vt:lpstr>
      <vt:lpstr>PowerPoint 演示文稿</vt:lpstr>
      <vt:lpstr>PowerPoint 演示文稿</vt:lpstr>
      <vt:lpstr> Исполнение  налоговых доходов бюджета сельского  поселения Верхнеказымский за  1 квартал 2024 год </vt:lpstr>
      <vt:lpstr>Состав неналоговых доходов бюджета                                     сельского поселения Верхнеказымский  за  1 квартал 2024 год</vt:lpstr>
      <vt:lpstr>PowerPoint 演示文稿</vt:lpstr>
      <vt:lpstr>PowerPoint 演示文稿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14.0000</AppVersion>
  <HyperlinkBase>https://presentation-creation.ru/powerpoint-templates.html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взрыв</dc:title>
  <dc:creator>obstinate</dc:creator>
  <dc:description>Шаблон презентации с сайта https://presentation-creation.ru/</dc:description>
  <cp:lastModifiedBy>1</cp:lastModifiedBy>
  <cp:revision>1117</cp:revision>
  <cp:lastPrinted>2022-06-07T10:33:00Z</cp:lastPrinted>
  <dcterms:created xsi:type="dcterms:W3CDTF">2018-02-25T09:09:00Z</dcterms:created>
  <dcterms:modified xsi:type="dcterms:W3CDTF">2024-04-05T10:05:54Z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EB15D6BE369A4EA38839D1C424BC0879_13</vt:lpwstr>
  </property>
  <property fmtid="{D5CDD505-2E9C-101B-9397-08002B2CF9AE}" pid="3" name="KSOProductBuildVer">
    <vt:lpwstr>1049-11.2.0.9984</vt:lpwstr>
  </property>
</Properties>
</file>